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59" r:id="rId5"/>
    <p:sldId id="260" r:id="rId6"/>
    <p:sldId id="25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2DC89D-AE4A-4BC0-BD5D-99E34DB8822B}"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372325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DC89D-AE4A-4BC0-BD5D-99E34DB8822B}"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345682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DC89D-AE4A-4BC0-BD5D-99E34DB8822B}"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312622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DC89D-AE4A-4BC0-BD5D-99E34DB8822B}"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20978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2DC89D-AE4A-4BC0-BD5D-99E34DB8822B}"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74226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2DC89D-AE4A-4BC0-BD5D-99E34DB8822B}"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42428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2DC89D-AE4A-4BC0-BD5D-99E34DB8822B}"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261359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2DC89D-AE4A-4BC0-BD5D-99E34DB8822B}"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146453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DC89D-AE4A-4BC0-BD5D-99E34DB8822B}"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33687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2DC89D-AE4A-4BC0-BD5D-99E34DB8822B}"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2207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2DC89D-AE4A-4BC0-BD5D-99E34DB8822B}"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819B8-EB85-4CA5-BB2D-1C9496069527}" type="slidenum">
              <a:rPr lang="en-US" smtClean="0"/>
              <a:t>‹#›</a:t>
            </a:fld>
            <a:endParaRPr lang="en-US"/>
          </a:p>
        </p:txBody>
      </p:sp>
    </p:spTree>
    <p:extLst>
      <p:ext uri="{BB962C8B-B14F-4D97-AF65-F5344CB8AC3E}">
        <p14:creationId xmlns:p14="http://schemas.microsoft.com/office/powerpoint/2010/main" val="246818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DC89D-AE4A-4BC0-BD5D-99E34DB8822B}" type="datetimeFigureOut">
              <a:rPr lang="en-US" smtClean="0"/>
              <a:t>10/8/2019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819B8-EB85-4CA5-BB2D-1C9496069527}" type="slidenum">
              <a:rPr lang="en-US" smtClean="0"/>
              <a:t>‹#›</a:t>
            </a:fld>
            <a:endParaRPr lang="en-US"/>
          </a:p>
        </p:txBody>
      </p:sp>
    </p:spTree>
    <p:extLst>
      <p:ext uri="{BB962C8B-B14F-4D97-AF65-F5344CB8AC3E}">
        <p14:creationId xmlns:p14="http://schemas.microsoft.com/office/powerpoint/2010/main" val="1438951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A92B9-F7B6-4122-9122-F4F765C285F5}"/>
              </a:ext>
            </a:extLst>
          </p:cNvPr>
          <p:cNvSpPr>
            <a:spLocks noGrp="1"/>
          </p:cNvSpPr>
          <p:nvPr>
            <p:ph type="title"/>
          </p:nvPr>
        </p:nvSpPr>
        <p:spPr/>
        <p:txBody>
          <a:bodyPr/>
          <a:lstStyle/>
          <a:p>
            <a:r>
              <a:rPr lang="en-US" b="1" dirty="0"/>
              <a:t>Cover Letter-1</a:t>
            </a:r>
            <a:r>
              <a:rPr lang="en-US" b="1" baseline="30000" dirty="0"/>
              <a:t>st</a:t>
            </a:r>
            <a:r>
              <a:rPr lang="en-US" b="1" dirty="0"/>
              <a:t> Section</a:t>
            </a:r>
          </a:p>
        </p:txBody>
      </p:sp>
      <p:sp>
        <p:nvSpPr>
          <p:cNvPr id="3" name="Content Placeholder 2">
            <a:extLst>
              <a:ext uri="{FF2B5EF4-FFF2-40B4-BE49-F238E27FC236}">
                <a16:creationId xmlns:a16="http://schemas.microsoft.com/office/drawing/2014/main" id="{77B5FCB1-2A0F-4A9D-A621-6248F94857C4}"/>
              </a:ext>
            </a:extLst>
          </p:cNvPr>
          <p:cNvSpPr>
            <a:spLocks noGrp="1"/>
          </p:cNvSpPr>
          <p:nvPr>
            <p:ph idx="1"/>
          </p:nvPr>
        </p:nvSpPr>
        <p:spPr/>
        <p:txBody>
          <a:bodyPr>
            <a:normAutofit/>
          </a:bodyPr>
          <a:lstStyle/>
          <a:p>
            <a:r>
              <a:rPr lang="en-US" sz="4000" dirty="0"/>
              <a:t>(Date)</a:t>
            </a:r>
            <a:br>
              <a:rPr lang="en-US" sz="4000" dirty="0"/>
            </a:br>
            <a:r>
              <a:rPr lang="en-US" sz="4000" dirty="0"/>
              <a:t>(First Name &amp; Last Name, Title)</a:t>
            </a:r>
            <a:br>
              <a:rPr lang="en-US" sz="4000" dirty="0"/>
            </a:br>
            <a:r>
              <a:rPr lang="en-US" sz="4000" dirty="0"/>
              <a:t>(Name of Company)</a:t>
            </a:r>
            <a:br>
              <a:rPr lang="en-US" sz="4000" dirty="0"/>
            </a:br>
            <a:r>
              <a:rPr lang="en-US" sz="4000" dirty="0"/>
              <a:t>(Address)</a:t>
            </a:r>
            <a:br>
              <a:rPr lang="en-US" sz="4000" dirty="0"/>
            </a:br>
            <a:r>
              <a:rPr lang="en-US" sz="4000" dirty="0"/>
              <a:t>(City, State, Zip)</a:t>
            </a:r>
            <a:br>
              <a:rPr lang="en-US" sz="4000" dirty="0"/>
            </a:br>
            <a:r>
              <a:rPr lang="en-US" sz="4000" dirty="0"/>
              <a:t>Dear (Mr. or Ms.) (Last Name)</a:t>
            </a:r>
          </a:p>
        </p:txBody>
      </p:sp>
    </p:spTree>
    <p:extLst>
      <p:ext uri="{BB962C8B-B14F-4D97-AF65-F5344CB8AC3E}">
        <p14:creationId xmlns:p14="http://schemas.microsoft.com/office/powerpoint/2010/main" val="85504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DCAA4-1542-4761-A0B1-50CB27EAA43C}"/>
              </a:ext>
            </a:extLst>
          </p:cNvPr>
          <p:cNvSpPr>
            <a:spLocks noGrp="1"/>
          </p:cNvSpPr>
          <p:nvPr>
            <p:ph type="title"/>
          </p:nvPr>
        </p:nvSpPr>
        <p:spPr/>
        <p:txBody>
          <a:bodyPr/>
          <a:lstStyle/>
          <a:p>
            <a:r>
              <a:rPr lang="en-US" b="1" dirty="0"/>
              <a:t>1</a:t>
            </a:r>
            <a:r>
              <a:rPr lang="en-US" b="1" baseline="30000" dirty="0"/>
              <a:t>st</a:t>
            </a:r>
            <a:r>
              <a:rPr lang="en-US" b="1" dirty="0"/>
              <a:t> Paragraph</a:t>
            </a:r>
          </a:p>
        </p:txBody>
      </p:sp>
      <p:sp>
        <p:nvSpPr>
          <p:cNvPr id="3" name="Content Placeholder 2">
            <a:extLst>
              <a:ext uri="{FF2B5EF4-FFF2-40B4-BE49-F238E27FC236}">
                <a16:creationId xmlns:a16="http://schemas.microsoft.com/office/drawing/2014/main" id="{22693583-CA3D-4DFA-B15B-0FA77EDE49A5}"/>
              </a:ext>
            </a:extLst>
          </p:cNvPr>
          <p:cNvSpPr>
            <a:spLocks noGrp="1"/>
          </p:cNvSpPr>
          <p:nvPr>
            <p:ph idx="1"/>
          </p:nvPr>
        </p:nvSpPr>
        <p:spPr>
          <a:xfrm>
            <a:off x="628649" y="1806820"/>
            <a:ext cx="8177725" cy="4686054"/>
          </a:xfrm>
        </p:spPr>
        <p:txBody>
          <a:bodyPr>
            <a:normAutofit fontScale="62500" lnSpcReduction="20000"/>
          </a:bodyPr>
          <a:lstStyle/>
          <a:p>
            <a:pPr marL="0" indent="0">
              <a:buNone/>
            </a:pPr>
            <a:br>
              <a:rPr lang="en-US" sz="5100" dirty="0"/>
            </a:br>
            <a:r>
              <a:rPr lang="en-US" sz="5100" dirty="0"/>
              <a:t>I would like to express my interest in the Astrophysics program of your School of Engineering. Growing up in the Rocky Mountains, I explored indigenous ruins with paintings of the sky in elementary school and was fascinated with the stars and planets that captured the imagination of those ancient peoples. My parents bought me a telescope in middle school and I soon learned to master it well enough to identify the rings and moons of Saturn.</a:t>
            </a:r>
            <a:br>
              <a:rPr lang="en-US" sz="5100" dirty="0"/>
            </a:br>
            <a:br>
              <a:rPr lang="en-US" dirty="0"/>
            </a:br>
            <a:endParaRPr lang="en-US" dirty="0"/>
          </a:p>
        </p:txBody>
      </p:sp>
    </p:spTree>
    <p:extLst>
      <p:ext uri="{BB962C8B-B14F-4D97-AF65-F5344CB8AC3E}">
        <p14:creationId xmlns:p14="http://schemas.microsoft.com/office/powerpoint/2010/main" val="101558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9C59-E41D-44FE-ADEA-868594CF0FF3}"/>
              </a:ext>
            </a:extLst>
          </p:cNvPr>
          <p:cNvSpPr>
            <a:spLocks noGrp="1"/>
          </p:cNvSpPr>
          <p:nvPr>
            <p:ph type="title"/>
          </p:nvPr>
        </p:nvSpPr>
        <p:spPr/>
        <p:txBody>
          <a:bodyPr/>
          <a:lstStyle/>
          <a:p>
            <a:r>
              <a:rPr lang="en-US" b="1" dirty="0"/>
              <a:t>2</a:t>
            </a:r>
            <a:r>
              <a:rPr lang="en-US" b="1" baseline="30000" dirty="0"/>
              <a:t>nd</a:t>
            </a:r>
            <a:r>
              <a:rPr lang="en-US" b="1" dirty="0"/>
              <a:t> Paragraph</a:t>
            </a:r>
          </a:p>
        </p:txBody>
      </p:sp>
      <p:sp>
        <p:nvSpPr>
          <p:cNvPr id="3" name="Content Placeholder 2">
            <a:extLst>
              <a:ext uri="{FF2B5EF4-FFF2-40B4-BE49-F238E27FC236}">
                <a16:creationId xmlns:a16="http://schemas.microsoft.com/office/drawing/2014/main" id="{9162DD09-1FBF-402B-B6AB-999234C81381}"/>
              </a:ext>
            </a:extLst>
          </p:cNvPr>
          <p:cNvSpPr>
            <a:spLocks noGrp="1"/>
          </p:cNvSpPr>
          <p:nvPr>
            <p:ph idx="1"/>
          </p:nvPr>
        </p:nvSpPr>
        <p:spPr>
          <a:xfrm>
            <a:off x="628650" y="1690690"/>
            <a:ext cx="8233997" cy="4802184"/>
          </a:xfrm>
        </p:spPr>
        <p:txBody>
          <a:bodyPr>
            <a:normAutofit fontScale="92500" lnSpcReduction="10000"/>
          </a:bodyPr>
          <a:lstStyle/>
          <a:p>
            <a:pPr marL="0" indent="0">
              <a:buNone/>
            </a:pPr>
            <a:r>
              <a:rPr lang="en-US" sz="3200" dirty="0"/>
              <a:t>In high school, I took up the hobbies of hiking and rock climbing and spent more than one night camping under the stars after a hard climb vowing that I would one day explore outer space. I realize that manned space exploration is still in the “dreamers” stage, but I want to work on probes that send data back to Earth to help shape those dreams. I also hope to gain skills that would make me a candidate to visit the International Space Station someday. For all of these reasons, I am interested in pursuing a degree in Astrophysics at your school.</a:t>
            </a:r>
            <a:br>
              <a:rPr lang="en-US" dirty="0"/>
            </a:br>
            <a:endParaRPr lang="en-US" dirty="0"/>
          </a:p>
        </p:txBody>
      </p:sp>
    </p:spTree>
    <p:extLst>
      <p:ext uri="{BB962C8B-B14F-4D97-AF65-F5344CB8AC3E}">
        <p14:creationId xmlns:p14="http://schemas.microsoft.com/office/powerpoint/2010/main" val="405646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A9539-C61D-4F94-949E-CCC019EAE4B4}"/>
              </a:ext>
            </a:extLst>
          </p:cNvPr>
          <p:cNvSpPr>
            <a:spLocks noGrp="1"/>
          </p:cNvSpPr>
          <p:nvPr>
            <p:ph type="title"/>
          </p:nvPr>
        </p:nvSpPr>
        <p:spPr/>
        <p:txBody>
          <a:bodyPr/>
          <a:lstStyle/>
          <a:p>
            <a:r>
              <a:rPr lang="en-US" b="1" dirty="0"/>
              <a:t>3rd Paragraph</a:t>
            </a:r>
          </a:p>
        </p:txBody>
      </p:sp>
      <p:sp>
        <p:nvSpPr>
          <p:cNvPr id="3" name="Content Placeholder 2">
            <a:extLst>
              <a:ext uri="{FF2B5EF4-FFF2-40B4-BE49-F238E27FC236}">
                <a16:creationId xmlns:a16="http://schemas.microsoft.com/office/drawing/2014/main" id="{4C384F02-3CC0-4B69-BC2A-396B7B25FB58}"/>
              </a:ext>
            </a:extLst>
          </p:cNvPr>
          <p:cNvSpPr>
            <a:spLocks noGrp="1"/>
          </p:cNvSpPr>
          <p:nvPr>
            <p:ph idx="1"/>
          </p:nvPr>
        </p:nvSpPr>
        <p:spPr/>
        <p:txBody>
          <a:bodyPr/>
          <a:lstStyle/>
          <a:p>
            <a:pPr marL="0" indent="0">
              <a:buNone/>
            </a:pPr>
            <a:r>
              <a:rPr lang="en-US" dirty="0"/>
              <a:t>I understand that the standard for admissions in your program is high and that it requires completing a rigorous and challenging curriculum. Not only am I passionate about my studies, I am a naturally gifted and dedicated student. I am set to graduate at the top of my class and earned top marks on my SATs and ACTs. I have included those results along with my resume and transcripts (which include information about the college credits I have earned through Advanced Placement studies and duel enrolment).</a:t>
            </a:r>
            <a:br>
              <a:rPr lang="en-US" dirty="0"/>
            </a:br>
            <a:endParaRPr lang="en-US" dirty="0"/>
          </a:p>
        </p:txBody>
      </p:sp>
    </p:spTree>
    <p:extLst>
      <p:ext uri="{BB962C8B-B14F-4D97-AF65-F5344CB8AC3E}">
        <p14:creationId xmlns:p14="http://schemas.microsoft.com/office/powerpoint/2010/main" val="118705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1D14-4935-4017-B151-DF025656A531}"/>
              </a:ext>
            </a:extLst>
          </p:cNvPr>
          <p:cNvSpPr>
            <a:spLocks noGrp="1"/>
          </p:cNvSpPr>
          <p:nvPr>
            <p:ph type="title"/>
          </p:nvPr>
        </p:nvSpPr>
        <p:spPr/>
        <p:txBody>
          <a:bodyPr/>
          <a:lstStyle/>
          <a:p>
            <a:r>
              <a:rPr lang="en-US" b="1" dirty="0"/>
              <a:t>Concluding Paragraph</a:t>
            </a:r>
          </a:p>
        </p:txBody>
      </p:sp>
      <p:sp>
        <p:nvSpPr>
          <p:cNvPr id="3" name="Content Placeholder 2">
            <a:extLst>
              <a:ext uri="{FF2B5EF4-FFF2-40B4-BE49-F238E27FC236}">
                <a16:creationId xmlns:a16="http://schemas.microsoft.com/office/drawing/2014/main" id="{9550D2FE-5069-4611-AB3C-8E238AF00481}"/>
              </a:ext>
            </a:extLst>
          </p:cNvPr>
          <p:cNvSpPr>
            <a:spLocks noGrp="1"/>
          </p:cNvSpPr>
          <p:nvPr>
            <p:ph idx="1"/>
          </p:nvPr>
        </p:nvSpPr>
        <p:spPr/>
        <p:txBody>
          <a:bodyPr/>
          <a:lstStyle/>
          <a:p>
            <a:pPr marL="0" indent="0">
              <a:buNone/>
            </a:pPr>
            <a:r>
              <a:rPr lang="en-US" dirty="0"/>
              <a:t>Eager to learn more about your school, I will be visiting the campus in two weeks. My goal is to meet with some professors and sit in on their classes while I am there. If you would like to meet with me to review my application, I would happily make myself available at your convenience. I appreciate your consideration and hope to hear from you soon. Until then, thank you for your time.</a:t>
            </a:r>
            <a:br>
              <a:rPr lang="en-US" dirty="0"/>
            </a:br>
            <a:r>
              <a:rPr lang="en-US" dirty="0"/>
              <a:t>Sincerely,</a:t>
            </a:r>
            <a:br>
              <a:rPr lang="en-US" dirty="0"/>
            </a:br>
            <a:r>
              <a:rPr lang="en-US" dirty="0"/>
              <a:t>Michael L. Smith</a:t>
            </a:r>
          </a:p>
        </p:txBody>
      </p:sp>
    </p:spTree>
    <p:extLst>
      <p:ext uri="{BB962C8B-B14F-4D97-AF65-F5344CB8AC3E}">
        <p14:creationId xmlns:p14="http://schemas.microsoft.com/office/powerpoint/2010/main" val="5450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A6A0-953D-43D1-BFA8-9FEF67DD352A}"/>
              </a:ext>
            </a:extLst>
          </p:cNvPr>
          <p:cNvSpPr>
            <a:spLocks noGrp="1"/>
          </p:cNvSpPr>
          <p:nvPr>
            <p:ph type="ctrTitle"/>
          </p:nvPr>
        </p:nvSpPr>
        <p:spPr>
          <a:xfrm>
            <a:off x="0" y="1699021"/>
            <a:ext cx="9144000" cy="4301729"/>
          </a:xfrm>
        </p:spPr>
        <p:txBody>
          <a:bodyPr>
            <a:noAutofit/>
          </a:bodyPr>
          <a:lstStyle/>
          <a:p>
            <a:pPr algn="l"/>
            <a:r>
              <a:rPr lang="en-US" sz="1600" dirty="0"/>
              <a:t>(Date)</a:t>
            </a:r>
            <a:br>
              <a:rPr lang="en-US" sz="1600" dirty="0"/>
            </a:br>
            <a:r>
              <a:rPr lang="en-US" sz="1600" dirty="0"/>
              <a:t>(First Name &amp; Last Name, Title)</a:t>
            </a:r>
            <a:br>
              <a:rPr lang="en-US" sz="1600" dirty="0"/>
            </a:br>
            <a:r>
              <a:rPr lang="en-US" sz="1600" dirty="0"/>
              <a:t>(Name of Company)</a:t>
            </a:r>
            <a:br>
              <a:rPr lang="en-US" sz="1600" dirty="0"/>
            </a:br>
            <a:r>
              <a:rPr lang="en-US" sz="1600" dirty="0"/>
              <a:t>(Address)</a:t>
            </a:r>
            <a:br>
              <a:rPr lang="en-US" sz="1600" dirty="0"/>
            </a:br>
            <a:r>
              <a:rPr lang="en-US" sz="1600" dirty="0"/>
              <a:t>(City, State, Zip)</a:t>
            </a:r>
            <a:br>
              <a:rPr lang="en-US" sz="1600" dirty="0"/>
            </a:br>
            <a:r>
              <a:rPr lang="en-US" sz="1600" dirty="0"/>
              <a:t>Dear (Mr. or Ms.) (Last Name)</a:t>
            </a:r>
            <a:br>
              <a:rPr lang="en-US" sz="1600" dirty="0"/>
            </a:br>
            <a:br>
              <a:rPr lang="en-US" sz="1500" dirty="0"/>
            </a:br>
            <a:br>
              <a:rPr lang="en-US" sz="1500" dirty="0"/>
            </a:br>
            <a:r>
              <a:rPr lang="en-US" sz="1500" dirty="0"/>
              <a:t>I would like to express my interest in the Astrophysics program of your School of Engineering. Growing up in the Rocky Mountains, I explored indigenous ruins with paintings of the sky in elementary school and was fascinated with the stars and planets that captured the imagination of those ancient peoples. My parents bought me a telescope in middle school and I soon learned to master it well enough to identify the rings and moons of Saturn.</a:t>
            </a:r>
            <a:br>
              <a:rPr lang="en-US" sz="1500" dirty="0"/>
            </a:br>
            <a:r>
              <a:rPr lang="en-US" sz="1500" dirty="0"/>
              <a:t>In high school, I took up the hobbies of hiking and rock climbing and spent more than one night camping under the stars after a hard climb vowing that I would one day explore outer space. I realize that manned space exploration is still in the “dreamers” stage, but I want to work on probes that send data back to Earth to help shape those dreams. I also hope to gain skills that would make me a candidate to visit the International Space Station someday. For all of these reasons, I am interested in pursuing a degree in Astrophysics at your school.</a:t>
            </a:r>
            <a:br>
              <a:rPr lang="en-US" sz="1500" dirty="0"/>
            </a:br>
            <a:r>
              <a:rPr lang="en-US" sz="1500" dirty="0"/>
              <a:t>I understand that the standard for admissions in your program is high and that it requires completing a rigorous and challenging curriculum. Not only am I passionate about my studies, I am a naturally gifted and dedicated student. I am set to graduate at the top of my class and earned top marks on my SATs and ACTs. I have included those results along with my resume and transcripts (which include information about the college credits I have earned through Advanced Placement studies and duel enrolment).</a:t>
            </a:r>
            <a:br>
              <a:rPr lang="en-US" sz="1500" dirty="0"/>
            </a:br>
            <a:r>
              <a:rPr lang="en-US" sz="1500" dirty="0"/>
              <a:t>Eager to learn more about your school, I will be visiting the campus in two weeks. My goal is to meet with some professors and sit in on their classes while I am there. If you would like to meet with me to review my application, I would happily make myself available at your convenience. I appreciate your consideration and hope to hear from you soon. Until then, thank you for your time.</a:t>
            </a:r>
            <a:br>
              <a:rPr lang="en-US" sz="1500" dirty="0"/>
            </a:br>
            <a:r>
              <a:rPr lang="en-US" sz="1500" dirty="0"/>
              <a:t>Sincerely,</a:t>
            </a:r>
            <a:br>
              <a:rPr lang="en-US" sz="1500" dirty="0"/>
            </a:br>
            <a:r>
              <a:rPr lang="en-US" sz="1500" dirty="0"/>
              <a:t>Michael L. Smith</a:t>
            </a:r>
            <a:endParaRPr lang="en-US" dirty="0"/>
          </a:p>
        </p:txBody>
      </p:sp>
    </p:spTree>
    <p:extLst>
      <p:ext uri="{BB962C8B-B14F-4D97-AF65-F5344CB8AC3E}">
        <p14:creationId xmlns:p14="http://schemas.microsoft.com/office/powerpoint/2010/main" val="8532224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301</Words>
  <Application>Microsoft Office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Cover Letter-1st Section</vt:lpstr>
      <vt:lpstr>1st Paragraph</vt:lpstr>
      <vt:lpstr>2nd Paragraph</vt:lpstr>
      <vt:lpstr>3rd Paragraph</vt:lpstr>
      <vt:lpstr>Concluding Paragraph</vt:lpstr>
      <vt:lpstr>(Date) (First Name &amp; Last Name, Title) (Name of Company) (Address) (City, State, Zip) Dear (Mr. or Ms.) (Last Name)   I would like to express my interest in the Astrophysics program of your School of Engineering. Growing up in the Rocky Mountains, I explored indigenous ruins with paintings of the sky in elementary school and was fascinated with the stars and planets that captured the imagination of those ancient peoples. My parents bought me a telescope in middle school and I soon learned to master it well enough to identify the rings and moons of Saturn. In high school, I took up the hobbies of hiking and rock climbing and spent more than one night camping under the stars after a hard climb vowing that I would one day explore outer space. I realize that manned space exploration is still in the “dreamers” stage, but I want to work on probes that send data back to Earth to help shape those dreams. I also hope to gain skills that would make me a candidate to visit the International Space Station someday. For all of these reasons, I am interested in pursuing a degree in Astrophysics at your school. I understand that the standard for admissions in your program is high and that it requires completing a rigorous and challenging curriculum. Not only am I passionate about my studies, I am a naturally gifted and dedicated student. I am set to graduate at the top of my class and earned top marks on my SATs and ACTs. I have included those results along with my resume and transcripts (which include information about the college credits I have earned through Advanced Placement studies and duel enrolment). Eager to learn more about your school, I will be visiting the campus in two weeks. My goal is to meet with some professors and sit in on their classes while I am there. If you would like to meet with me to review my application, I would happily make myself available at your convenience. I appreciate your consideration and hope to hear from you soon. Until then, thank you for your time. Sincerely, Michael L. Smith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Letter-1st Section</dc:title>
  <dc:creator>JONATHAN  SMITS</dc:creator>
  <cp:lastModifiedBy>JONATHAN  SMITS</cp:lastModifiedBy>
  <cp:revision>1</cp:revision>
  <dcterms:created xsi:type="dcterms:W3CDTF">2019-10-08T11:50:31Z</dcterms:created>
  <dcterms:modified xsi:type="dcterms:W3CDTF">2019-10-08T11:56:56Z</dcterms:modified>
</cp:coreProperties>
</file>