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1.xml" ContentType="application/vnd.openxmlformats-officedocument.presentationml.notesSlide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62B822-5E7D-489A-9E0E-ABC245B9A336}">
          <p14:sldIdLst>
            <p14:sldId id="269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3:52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702 110 4216,'-5'5'26,"-8"9"1399,12-14-1288,1 0 1,-1 1-1,1-1 0,-1 1 1,1-1-1,-1 0 0,1 1 1,-1-1-1,1 0 1,-1 0-1,0 1 0,1-1 1,-1 0-1,0 0 0,1 0 1,-1 0-1,1 0 1,-1 0-1,0 0 0,1 0 1,-1 0-1,0 0-137,1 0 113,-1-1-1,1 1 1,-1-1 0,1 1-1,-1-1 1,1 1-1,0 0 1,-1-1 0,1 1-1,0-1 1,0 1-1,-1-1 1,1 0 0,0 1-1,0-1 1,0 0-113,-2-2 430,-3-6 104,0 1-1,-1 0 1,0 0 0,-1 1 0,0 0-1,0 0 1,-4-2-534,-8-7 587,-1 2-1,-9-4-586,25 16 35,0 1 1,0-1-1,0 1 0,0 0 0,0 0 0,-1 1 1,1-1-1,0 1 0,0 0 0,0 0 0,-1 0 1,0 1-36,-9-1 186,-15 1 311,-1 2-1,-17 4-496,-12 2 173,51-8-175,0 0 0,1 0 0,-1 1 0,1 0 0,-1 1 0,1-1 0,0 1 0,0 1 0,0-1 0,-3 4 2,-41 30-2,27-18 38,-27 14-36,49-31-1,-1-1-4,0 1-1,0-1 1,0 1-1,0 0 1,1 0-1,-1 0 1,1 1 0,-1-1-1,1 1 1,0-1-1,0 1 1,0 0-1,-1 1 6,0 2 0,0 0 0,-1-1 0,1 1 0,-1-1-1,0 1 1,-4 2 0,7-7-7,0 1 0,0-1-1,0 1 1,0-1 0,0 1 0,0 0 0,1-1-1,-1 1 1,0 0 0,1-1 0,0 1 0,-1 0-1,1 0 1,0 0 0,0-1 7,0 5-79,0 0-1,1 0 1,0 6 79,1-7-34,-2 1 0,1-1 1,-1 0-1,0 1 0,0 3 34,-2 2 56,-1-1-1,0 1 0,0 0-55,0-4 41,0 0 0,1 1 0,1-1 0,-1 0 0,1 1 0,0-1 0,1 1 0,0 2-41,3 11 28,2 0 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2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15 499 8608,'-2'-1'111,"1"0"1,0 0-1,-1 0 1,1 0-1,0 0 1,0 0-1,0 0 1,0-1 0,0 1-1,0 0 1,0-1-112,1 1 92,-1 0 1,1 1 0,0-1-1,0 0 1,0 0 0,0 0-1,0 1 1,1-1-1,-1 0 1,0 0 0,0 1-1,0-1 1,1 0 0,-1 0-1,0 1 1,1-1 0,-1 0-1,1 1 1,-1-1 0,1 1-1,-1-1 1,1 0 0,-1 1-1,1-1-92,58-57 3246,-1 1-1992,-49 46-1119,109-114 612,-58 66-665,6-1-82,-48 45-275,1 2-1,0 0 1,2 0 0,2 1 275,-18 9-821,-1 1 0,0-1 0,0 0 0,0 0 0,2-2 821,7-6-8060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5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11832,'0'9'252,"0"-3"367,0-1 1,0 1-1,-1-1 1,1 1-1,-2 2-619,-1 4 555,1 1 1,0-1-1,1 1 0,0 4-555,3 51 591,-1-53-434,28 310 589,-6-91-521,21 203 479,-22-292-683,6 63 52,-24-183-256,2 35 116,-6-48-1520,0 0 0,-1 2 1587,-1-6-3827,-1-1-4241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5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12280,'-6'17'101,"4"-12"124,0 1 1,0-1 0,0 1 0,0-1-1,1 1 1,0 0 0,0 0 0,1 0-1,0-1 1,0 2-226,17 143 2612,-5-53-1833,9 224 375,-14 0-733,-6-234-434,8 513 541,-9-599-531,9 311 94,-9-290-91,0-20 107,0-9 129,0-14 129,-3-156-780,-1 22 122,8 0 293,1 98-33,3 0-1,2 0 0,15-44 34,-14 61-80,2 0 0,4-3 80,-12 30-28,1 1 0,0 0 0,0 1 0,1 0 0,1 0 0,0 0 0,1 1 0,6-6 28,-12 13-2,0 1 0,0-1-1,1 1 1,-1 0 0,1 0-1,0 0 1,0 1 0,0-1 0,-1 1-1,1 0 1,0 0 0,1 0 0,-1 0-1,0 1 1,0 0 0,0 0 0,0 0-1,0 0 1,0 0 0,1 1-1,-1 0 1,0 0 0,3 1 2,3 2 0,-1 0 0,-1 0 0,1 0 1,-1 1-1,1 1 0,-1-1 0,-1 1 0,1 0 0,5 7 0,9 11 58,-1 0 0,-2 1 0,5 11-58,8 15 42,7 19-42,5 20 3,-4 3 0,-4 1-1,17 76-2,-18-51-3510,-19-61-7587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5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12640,'-4'29'0,"0"17"1688,-1 11 8,-4 16-753,3-2 1,4 5-464,2-1 8,2-3-488,-2-9 0,0-6-104,0-13 8,0-11-1480,0-10 9,0 1-9217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6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 14432,'7'27'0,"-2"26"1568,-8-36-1,-8-17-919,2 3 0,-2-3-4479,3 0 7,3 0-3152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6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857 108 10936,'-8'-3'655,"1"-1"0,-1 1 1,1-1-1,0-1 0,0 0 1,1 0-1,0 0 0,-2-2-655,4 3 290,-1 1 0,0-1 0,0 1 0,0 0 0,0 1 1,0-1-1,0 1 0,-1 0 0,0 0-290,-14-4 998,-19-2-998,23 5 178,-28-5-10,0 2 1,0 1-1,-1 3 1,1 1-1,-30 5-168,60-3 2,0 1 0,0 0 0,1 2-1,-1-1 1,1 1 0,0 1 0,0 1-1,1 0 1,-1 0 0,-5 5-2,13-8 5,1 1 0,0-1 0,0 1 0,0-1 1,1 1-1,-1 1 0,1-1 0,-1 2-5,2-3-13,1 0 1,-1 0-1,1 0 0,0 0 0,-1 0 1,2 0-1,-1 1 0,0-1 0,1 0 0,-1 0 1,1 1-1,0-1 0,0 0 0,0 1 13,1 3-14,1 0 1,0-1-1,0 1 0,0-1 0,1 1 0,-1-1 0,2 0 0,2 6 14,7 6 82,0 0 1,3 2-83,21 21-2,2-1 0,6 2 2,32 33-39,140 164-140,-213-236 180,10 14 132,5 8-133,-14-18 41,-1-1 0,0 1 1,-1 0-1,1 0 0,0 6-41,-3-11 23,0 1 0,0-1 1,-1 0-1,1 0 0,-1 1 0,0-1 0,0 1 0,0-1 0,0 0 0,0 1 0,-1-1 0,1 0 0,-1 2-23,0-2 31,1 0 0,-1-1 0,0 1 0,0 0 0,0-1 1,0 1-1,-1 0 0,1-1 0,0 1 0,-1-1 0,1 0 0,-1 0 0,1 1 0,-1-1 0,0 0 0,1 0 0,-1 0-31,-7 3 60,0-1-1,1 0 0,-2 0 0,1-1 0,0 0 1,0 0-1,-1-1 0,1 0 0,-1-1-59,-26 0-20,-27-3 20,46 1 25,-101-9-611,-13-8 586,-35-12-6317,95 16-3685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7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667 604 8520,'-13'-43'7608,"2"-3"-7608,9 36 942,1-1 1,0 0 0,1-8-943,0 7 447,0 0 0,-3-11-447,-1 3 219,-1 0 0,-1 0 0,-2-3-219,-26-57 646,33 77-625,-14-28 83,-1 1-1,-2 1 1,-1 0 0,-16-17-104,29 38-8,0 1 0,-1 0 0,0 0 0,0 1 0,-1 0 0,0 0 0,0 0 0,0 1 0,0 1 0,-7-3 8,8 4-8,-1 0-1,0 0 1,0 1-1,0 0 1,-1 1-1,1 0 1,0 0-1,-1 1 1,1 0-1,-1 0 1,1 1-1,-4 1 9,3 0-7,0 0 0,0 1-1,0 1 1,0-1-1,1 1 1,0 1-1,-1-1 1,2 1 0,-1 1-1,1-1 1,-1 2-1,2-1 1,-1 1 0,-2 2 7,-3 6-2,0 1 0,1 0 0,1 1 0,0 0 1,1 0-1,-2 9 2,-2 7-12,2 1-1,1 0 1,2 0 0,-3 31 12,-9 146-17,19-198 11,-4 62-246,4-1 0,9 75 252,-1-92 68,8 21-68,-9-51-5,1 0 0,1-1 0,1-1 0,2 1 0,0-1 0,2-1 0,0 0 0,5 2 5,-15-21-2,1 0 0,-1 0-1,1 0 1,1-1 0,-1 0 0,1 0 0,-1 0 0,3 1 2,2-1 3,-1 1 0,1-1 0,-1 0-1,7 1-2,-1 0 11,1-1-1,0-1 1,-1 0-1,1-1 1,0 0-1,11-1-10,-17-1-20,0-1 1,-1 0-1,1 0 0,0 0 0,-1-1 0,1-1 1,-1 1-1,0-1 0,0-1 0,0 0 1,0 0-1,3-2 20,4-5-853,-2-1 1,1-1-1,-1 1 1,-1-2-1,10-13 853,18-26-10950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8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411 146 9504,'-68'17'4104,"62"-15"-3687,0 1 0,0-1 1,0 1-1,0 0 1,1 0-1,-1 1 1,-2 1-418,-7 8 1039,-11 11-1039,12-11 220,-15 17-61,1 0 0,2 2 1,1 1-1,2 0 0,1 2 1,-16 33-160,29-48-13,0 1 0,1 0 0,-2 10 13,7-18-2,0 0 1,1 1-1,0-1 1,1 1-1,1-1 1,0 4 1,0-10-2,1-1 0,0 1 0,1 0 0,0-1 0,0 0 0,0 1 0,0-1 0,1 0 0,0 0 0,1 0 1,-1-1-1,1 1 0,0-1 0,0 0 0,1 0 0,-1 0 0,1-1 0,0 1 0,1-1 0,-1 0 0,1-1 0,3 2 2,0 0 9,1 0-1,0-1 0,0 0 0,0-1 1,0 0-1,0-1 0,1 0 0,-1-1 1,1 0-1,-1 0 0,1-1 1,-1-1-1,1 0 0,1 0-8,5-3 57,0 0 1,-1-1-1,0-1 0,1 0 1,-2-1-1,1-1 0,-1 0 1,13-11-58,-7 5 69,-1-2 0,-1-1 1,-1 0-1,0-1 0,12-17-69,-20 21 1,-1 0-1,0-1 0,0 0 0,-2 0 0,0-1 0,-1 1 0,0-2 1,-1 1-1,-1-1 0,-1 1 0,1-6 0,-1-6 3,-2 1-1,0-1 1,-2 0 0,-1 1-1,-1-1 1,-5-14-3,2 17-116,-2 0-1,0 0 1,-2 1 0,-1 1 0,-1-2 116,5 10-203,2 5-297,-1-1 1,0 1 0,0 1-1,-2-2 500,4 7-1069,0-1 0,0 0 0,-1 1 0,0 0 0,1 0 0,-2 0 0,1 1-1,-1-1 1070,-9-5-4698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8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74 519 10312,'-22'75'2360,"4"1"0,-8 71-2360,24-118 265,0 3-265,-1 19 472,3-37-67,1-9-7,1-8-154,2-9-147,-2-10 194,-1 0-1,-1 1 1,-1-9-291,0-32 144,6-8-123,4 1 0,2-1-1,10-25-20,1 9-168,4 1 0,26-55 168,-41 115-168,1 0-1,3-3 169,16-22-3070,-11 17-6498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9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46 444 11928,'-2'41'2092,"-2"1"0,-6 25-2092,4-26 369,-5 34 750,3 0 0,3 23-1119,5-108 276,1-34 0,1-2-276,7-90 59,2-32 287,-6 121-321,3 1-1,7-25-24,-1 21-82,20-46 82,-21 66-97,1 1 0,1 0-1,15-19 98,-29 45-21,1 1-1,-1 0 0,1 0 0,0 0 0,0-1 0,0 2 1,0-1-1,0 0 0,0 0 0,1 1 0,-1-1 0,0 1 0,1 0 1,-1 0-1,1 0 0,0 0 0,-1 0 0,1 0 0,0 1 1,0-1-1,-1 1 0,1 0 0,0 0 0,0 0 0,0 0 0,2 0 22,11 3-1277,0 0 0,0 1 0,4 1 1277,13 4-10016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9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0 450 6192,'1'-14'24,"-1"3"186,1 0 0,1 1 0,-1-1 0,2-1-210,-3 12 35,0-1 0,0 0 0,0 1 0,1-1 0,-1 1 1,0-1-1,0 1 0,1-1 0,-1 1 0,0-1 0,1 1 0,-1-1 1,0 1-1,1 0 0,-1-1 0,1 1 0,-1 0 0,1-1 0,-1 1 1,1 0-1,-1-1 0,1 1 0,-1 0 0,1 0 0,-1 0 0,1-1 1,-1 1-1,1 0 0,0 0 0,0 0-35,0 0 172,1 1 1,0-1-1,-1 1 1,1-1-1,0 1 1,-1-1-1,1 1 1,0 0-173,3 1 542,2 2-94,1-2 0,0 1 1,0-1-1,0 0 1,0-1-1,1 0 1,-1 0-1,0-1 0,0 0 1,1 0-1,-1-1 1,0 0-1,0 0 0,0-1 1,0 0-1,1-1-448,7-3 197,0-1 0,-1 0 0,0-1 1,-1-1-1,0 0 0,0-1 0,-1 0 0,0-1 0,2-4-197,11-12 150,-1-1 1,-1-2-1,11-18-150,-25 34 82,-1-1 0,0 0-1,0-1 1,-2 0-1,2-5-81,-8 19-13,-1 0-1,1-1 0,-1 1 1,1 0-1,-1 0 0,0-1 1,0 1-1,0 0 0,0 0 0,0-1 1,0 1-1,-1 0 0,1 0 1,-1-2 13,0 3-6,1-1 1,-1 1 0,0 0 0,0-1-1,1 1 1,-1 0 0,0 0-1,0-1 1,-1 1 0,1 0 0,0 0-1,0 0 1,0 0 0,-1 0-1,1 1 1,-1-1 0,1 0 0,0 1-1,-1-1 1,1 1 0,-1-1 5,-4 0-17,1 0 1,-1 0-1,0 0 1,1 1-1,-1 0 1,0 0-1,1 1 1,-1-1-1,0 1 0,1 0 1,-1 1-1,-3 1 17,-5 2-14,1 0 0,1 1-1,-1 1 1,-7 4 14,2 2 0,0 0-1,1 1 1,0 1 0,1 0 0,1 1-1,0 1 1,-2 5 0,-9 14-169,2 2 1,1 0-1,0 6 169,10-16 16,0 0 0,2 1 1,1 0-1,1 1 0,2 0 0,1 0 1,0 3-17,4-13 1,1 0 1,0 1-1,1 0 0,2-1 1,0 1-1,1-1 1,1 0-1,1 0 0,0 0 1,2-1-1,1 3-1,1-1 15,1-1 1,1-1-1,0 0 1,3 1-16,-8-12 12,1 1 0,0-1 1,1 0-1,0 0 1,0-1-1,1 0 1,0 0-1,0-1 0,2 1-12,2-1 72,0 0 0,0 0 0,0-2-1,0 1 1,10 0-72,-17-4-170,1 0 1,0-1-1,-1 0 1,1-1-1,-1 1 1,1-1-1,-1 0 0,1-1 1,-1 1-1,4-3 170,0 1-1115,40-10-10236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3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8344,'17'8'62,"12"5"1217,12 8-1279,-42-22 95,-1 0-35,1 0-1,-1 0 1,1 1 0,0-1-1,-1 0 1,1-1 0,0 1 0,0 0-1,0 0 1,-1-1 0,1 1-1,1 0 1,-1-1 0,-1 0-60,1-2 74,0 2-52,0 1 0,1-1-1,-1 0 1,0 1 0,0-1-1,0 1 1,-1-1 0,1 0-22,-1 1 36,2 2 4,3 5 50,9 10 144,-3-4-107,9 10 229,-1 1 0,-1 1 1,8 15-357,63 151 998,-78-170-936,35 91 138,16 33 94,-46-115-202,1-1 0,1 0 0,17 20-92,-32-45-140,1-1-84,-1 0 1,1 0 0,0 0-1,-1 0 1,1 0 0,0-1-1,0 1 1,0 0 0,0-1-1,1 0 1,1 2 223,9 2-7773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10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610 1 7624,'-28'0'1398,"0"2"0,0 0 0,1 2 0,-23 6-1398,31-4 825,0 0 0,0 1 0,0 1 0,1 1 0,0 0 0,0 2 0,1 0-825,-7 7 87,1 0-1,1 2 0,0 0 1,2 2-1,0 0 0,2 1 1,1 1-1,0 1 0,-6 14-86,8-9 49,0 0 0,2 0 0,2 2 1,0-1-1,3 2 0,0-1 0,2 1 0,0 13-49,5-31 98,0 1 0,1 0 0,0 0 0,2 0 1,0 1-99,-1-10 20,0 0-1,1-1 1,0 1 0,1 0 0,-1-1 0,1 0 0,0 0 0,1 0 0,-1 0 0,1 0 0,0-1 0,1 0 0,0 2-20,1-2 0,0-1-1,0 1 0,0-1 0,0 0 1,1 0-1,-1-1 0,1 1 0,1-1 1,10 3-1,0 0 0,12 1 1,-8-2 8,1-1 0,-1-2 0,22 1-8,-27-3-24,-1-1 1,1-1 0,0 0-1,-1-1 1,12-4 23,-3-1-281,-1-2 0,0 0-1,0-1 1,-1-2 0,17-12 281,21-18-5714,23-23 5714,-13 8-8866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10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0 273 7088,'22'11'0,"17"13"2704,-12-28 8,-7-12-968,21-5 0,12-8-737,4 0 9,3-2-640,-3 0 8,-4 2-48,-3 1 0,-5 1-336,-8 7 0,-11 7-1920,-6-2 1,2 1-8833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10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12376,'5'3'6,"0"1"243,0-1-1,-1 1 1,1 0-1,1 3-248,-4-5 147,0 0 1,-1 1-1,0-1 0,1 1 1,-1-1-1,0 1 0,0 0 1,0-1-1,0 1 1,-1 0-1,1 0-147,7 57 2454,-1 47-2454,-3-47 263,19 161 74,-3-38 325,7 329 754,-24-370-1424,-1-36-27,2 41 214,-4-143-307,1 12-830,-1 0 1,0 0 0,-1 1 957,-1 10-11801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11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81 12376,'-10'-13'422,"9"12"-190,-1-1 0,1 1 0,0-1 0,0 1-1,0-1 1,0 1 0,0-1 0,0 0 0,0 0-232,1 2 49,0-1 1,0 1 0,0 0-1,0 0 1,0-1-1,0 1 1,0 0 0,0-1-1,0 1 1,0 0-1,0-1 1,0 1 0,0 0-1,0 0 1,0-1-1,0 1 1,0 0 0,0-1-1,0 1 1,0 0-1,1 0 1,-1-1-1,0 1 1,0 0 0,0 0-1,1-1 1,-1 1-1,0 0 1,0 0 0,0 0-1,1-1 1,-1 1-1,0 0 1,1 0-50,12-5 535,-10 4-336,35-8 972,1 1 0,28-1-1171,83-1 608,-138 10-522,1 0 0,0 1 1,-1 0-1,1 1 0,-1 0 0,0 1 0,1 0 0,-1 1 0,5 3-86,-10-4 20,-1 0 0,0 1 0,-1-1 0,1 1 1,-1 0-1,1 1 0,-1-1 0,0 1 0,-1 0 0,1 0 1,-1 1-1,0-1 0,-1 1 0,1 0 0,-1 0 0,0 0 1,0 0-1,0 3-20,0 1 31,-1 1 0,0-1 0,-1 1 0,0 0 0,0-1 0,-1 1 0,0 0 0,-1 0 0,-1-1 0,1 1 0,-2-1 1,1 1-1,-1-1 0,-3 4-31,-6 17 16,-3 0 0,0-2 1,-20 28-17,-34 44 2,-56 61-2,104-138-27,14-16-31,0 0-1,1 0 1,-1 1 0,2 0 0,-5 7 58,10-16-116,0 0 1,0 1-1,-1-1 1,1 1-1,0-1 1,0 1-1,0-1 1,0 1-1,0-1 1,-1 1-1,1-1 1,0 1-1,0-1 1,0 1-1,0-1 1,0 0-1,0 1 1,1-1-1,-1 1 1,0-1-1,0 1 1,0-1-1,0 1 1,1-1-1,-1 1 1,0-1-1,0 0 1,1 1 0,-1-1-1,0 1 1,1-1-1,-1 0 1,0 1-1,1-1 1,-1 0-1,0 1 1,1-1-1,-1 0 1,1 0-1,-1 0 1,1 1-1,0-1 116,4 4-11238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11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90 13984,'-4'-20'0,"-5"-15"1744,7 17-1,-2 7-727,3 5 8,1 8-416,0 2 8,-4 5-2144,4-2 8,0 2-10887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19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4102 301 7352,'-4'2'527,"-1"0"1,1-1-1,-1 1 1,1-1-1,-1 0 1,0-1 0,1 1-1,-1-1 1,0 0-1,1 0 1,-1 0-1,-3-1-527,-8-1 1206,-1 0 0,1 2 0,-15 0-1206,-49 8 1920,48-4-1243,1-2-1,-1-1 1,-6-1-677,-9-3 485,-3 1-292,1-3 0,-3-2-193,-24-9 115,-30-5-32,-6 3 195,-2 5 0,-39 4-278,-227 12 11,300-1-8,-39 4 27,-102 17-30,-217 50 98,350-55-75,-74 28-23,-82 44-77,190-66 44,2 2 0,0 2-1,2 3 1,1 1 0,1 3-1,-31 31 34,-11 18-63,4 3 0,-62 84 63,146-168 0,-136 166-11,75-92 0,-16 31 11,41-51-12,3 1 0,-10 28 12,-44 115-58,78-174 33,0 1 1,2 0-1,1 1 1,2 0-1,0 0 1,2 3 24,2 9 2,1 0 1,2 1-1,2-1 0,2 0 0,2 0 1,1-1-1,8 21-2,56 167-145,10-4 1,22 23 144,-67-170-41,4-2 1,3-1 0,3-3 0,3-2-1,24 23 41,-38-52-24,1-1-1,31 22 25,88 60-64,-93-78 62,2-3 0,1-3 0,2-3 0,24 7 2,26 3-32,1-4 0,29 1 32,8-2-7,7 0 31,51 1-24,238 17 251,6-28-188,-301-31-50,77-12-13,156-33 19,-218 27 1,140-24 28,20-31 180,-98 21-243,218-60 234,-340 79-193,-17-2 25,15-12-51,92-53 76,13-14 22,78-39 248,-107 54-212,-139 73-12,-2-3 1,37-32-123,-35 22 64,33-42-64,37-52 20,-66 75 4,144-167 272,-110 122-130,-70 82-137,-1-1 1,-1 0-1,-1-1 0,-1 0 0,-1 0 0,-1-2-29,14-53 141,1-25-141,-11 47 110,-1 4-63,-2-1 1,-3 0-1,-2 0 0,-2 0 1,-4-7-48,-18-201 67,13 212-40,-1 0 0,-3 1 0,-4-6-27,6 28 46,-1 0 0,-2 0 0,-1 1 0,-1 1 0,-1 0 0,-4-3-46,-30-41 28,-27-26-28,-60-59-9,60 74-11,-3 4 1,-3 2 0,-76-50 19,119 98-11,-2 2 0,-1 2 0,-1 1 0,-27-9 11,-108-32-327,-24 2 327,152 46-105,-197-47 66,-4 13-17,184 36 77,-29-6 22,-131-21-69,59 26 13,-23 8 13,-86-7 44,197 7-132,-71 4 88,37 10-40,-107 23 40,190-26-421,-1 3 0,1 0 0,1 2 1,0 1-1,0 1 0,1 2 0,-23 14 421,-1 3-3618,-2 0-8491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20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2438 338 8432,'0'0'2224,"-4"-7"-118,0-2-1595,-1 0 0,0 1 1,0 0-1,-1 0 0,0 0 0,-4-3-511,1 2 339,0 1 0,-1 0 0,0 1 0,0 1 0,0-1 0,-4 0-339,-2-1 394,-1 2 1,1-1 0,-1 2 0,-4 0-395,-6-1 428,-1 1-1,1 2 1,-19 0-428,-86 3 981,82 1-592,-239 12 441,-1 12-492,262-22-263,-43 4-116,0 3-1,-22 8 42,-16 11-122,-60 26 122,102-30-11,1 4 0,-61 37 11,89-43-2,2 2-1,1 1 0,2 2 0,0 1 1,2 2-1,1 1 0,1 1 1,2 2-1,2 0 0,-7 15 3,5-3-17,2 2 0,2 0 0,2 1 0,3 1 0,1 1 0,3 0-1,2 1 1,2 10 17,-14 167-206,21-180 96,2 7 110,2-33-36,1 1 1,1-1 0,2 10 35,7 13-6,2 0 0,14 30 6,-14-42-16,2-1 1,0 0-1,3-2 1,0 0 0,2 0-1,1-2 1,2-1-1,1-1 1,9 7 15,8 3-64,2-2 1,1-2-1,1-1 0,47 23 64,71 31-12,3-7 0,54 13 12,-4-19 201,7-9-294,-132-39 89,-17-4-6,311 78-144,322 6 28,-393-78-96,87-12 222,318-23-46,-282-13 231,-245 10-38,90-13-29,-184 10 64,82-24-182,-69 6 142,-2-6 0,-1-4 0,-2-5 0,-2-4 0,0-7-142,-25 11 182,-3-3 0,-2-4 0,66-60-182,-109 84 26,-2-1 1,-1-2 0,11-17-27,-21 23 89,0-2 1,-2 0 0,-2-1-1,11-26-89,-10 13 52,-1-2 0,-3 0 0,-2 0-1,-1-1 1,-2 0 0,-3-1 0,-1 1-1,-3-2-51,-1-11 29,-3 0-1,-2 1 0,-3 0 1,-3 0-1,-1 1 0,-6-7-28,-4-1 28,-3 2 0,-2 0 0,-3 2 0,-3 1 0,-9-8-28,8 16 57,-2 2 0,-3 2 0,-1 1 0,-2 3 0,-2 1 0,-2 3 0,-39-26-57,-5 7 23,-79-39-23,-105-31-4,140 75 3,-3 6 0,-1 6 1,-67-8 0,-69-1-6,-90 3 6,224 34-20,-53 6 20,-167 6-7,117 3-108,0 11-1,-204 38 116,85 9-1012,235-30 497,37-8-1651,28-10-3604,45-10-4306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27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39 392 5208,'-5'5'1249,"3"-3"-217,0 0 0,0 0-1,-1 1 1,1-1 0,-1-1 0,0 1 0,1 0 0,-4 1-1032,4-2 248,1-1-153,1 0-1,0 0 1,-1 0-1,1 0 1,-1 0-1,1 1 1,0-1-1,-1 0 1,1 0 0,0 1-1,-1-1 1,1 0-1,0 1 1,-1-1-1,1 0 1,0 1-95,9-2 1584,75-27-632,-3 5-567,253-70 218,-112 33-631,-27 6 210,133-34 266,-159 45-240,-158 40-234,1 1-480,0-2-1,-1 1 1,1-2-1,0 1 1,5-5 506,-35 17-6944,-6 3-49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28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1 303 6904,'1'2'298,"1"0"0,-1-1 0,0 1 0,0 0 0,0 0 0,0 0 0,0 0 0,0 0 1,0 0-1,0 0 0,-1 0 0,1 0 0,-1 0 0,0 0 0,0 0 0,1 0 0,-1 0 0,-1 1-298,2 5 695,-1-7-630,0-1 0,0 0 0,0 1 0,0-1 0,0 1 0,0-1 1,0 1-1,0-1 0,1 0 0,-1 1 0,0-1 0,0 1 0,0-1 1,1 0-1,-1 1 0,0-1 0,0 0 0,1 1 0,-1-1 0,0 0 1,1 1-1,-1-1 0,0 0 0,1 0 0,-1 1 0,0-1 0,1 0 1,-1 0-1,1 0 0,-1 0-65,3 1 167,-1-1 0,0 0 1,1 0-1,-1 0 0,0 0 1,2-1-168,-2 1 116,17-3 372,-1-1 1,0-1-1,0-1 0,3-1-488,-4 1 206,254-78 2492,268-45-2698,-356 93 112,-37 10-42,-36 10-10,-70 10-38,28-2-390,-43 5-236,-25 3 553,1 0-1,-1 0 1,1 0 0,-1 0-1,0 0 1,1 0-1,-1 0 1,0 0-1,1 0 1,-1 0-1,0 0 1,1-1-1,-1 1 1,0 0-1,1 0 1,-1 0 0,0-1-1,1 1 1,-1 0-1,0 0 1,0-1-1,1 1 1,-1 0-1,0-1 1,0 1-1,1 0 1,-1-1 51,-3-5-2681,2 5 2037,-4-7-9653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28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2872,'5'33'1999,"-3"-21"-164,0 1 0,-1 0 0,0 6-1835,2 230 7006,20 126-4499,-18-319-2156,1 11 24,12 54-375,-15-109-670,0-1-1,3 6 671,6 8-5244,-3-11-3810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3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434 616 5560,'-1'1'8,"-1"-1"109,1 1 0,0 0 0,0 0 0,0-1 0,-1 1 0,1-1 0,0 1 0,-1-1 0,1 1-1,-1-1 1,1 0-117,0 0 71,1 0-1,-1 0 0,1-1 0,-1 1 0,1 0 0,-1-1 1,0 1-1,1-1 0,0 1 0,-1 0 0,1-1 0,-1 1 0,1-1 1,-1 1-1,1-1 0,0 1 0,-1-1 0,1 1 0,0-1 0,0 0 1,-1 1-1,1-1 0,0 1 0,0-1 0,0 0 0,0 0-70,-2-6 396,0 1-127,0 0-1,0 0 1,0 0-1,-1 1 1,1-1 0,-1 1-1,-1-1 1,1 1-1,-1 0 1,-2-2-269,-1 1 139,0 1 0,0 1 0,-1-1 0,0 1 0,0 0 1,0 1-1,0 0 0,-8-2-139,10 3 65,0 1-1,-1-1 1,1 1-1,0 1 1,-1-1 0,1 1-1,-1 0 1,1 0 0,-1 1-1,1 0 1,-1 0-1,1 1 1,-2 0-65,0 1 55,1 0 1,0 1-1,-1 0 0,1 0 1,1 0-1,-1 1 0,1 0 0,0 0 1,-5 6-56,-1 2 21,1 1 0,0 1 0,1 0 0,1 0 0,0 1 0,2 0 0,-1 1 0,2-1 0,-1 3-21,-3 18 21,1 0 1,1 0 0,2 1-1,2 0 1,1 0 0,3 0 0,1 14-22,0-36-18,1 1 1,0-1 0,3 12 17,-3-21-5,0 0 0,1-1-1,-1 1 1,1-1 0,1 0 0,-1 0-1,1 0 1,0 0 0,3 3 5,-4-6 6,0 0 1,-1-1 0,1 0-1,0 1 1,0-1-1,1 0 1,-1 0-1,0-1 1,1 1-1,-1-1 1,1 1 0,-1-1-1,1 0 1,-1 0-1,1-1 1,0 1-1,0-1 1,3 0-7,1 0 29,1-1 1,-1 0-1,0 0 1,0-1-1,1 0 0,-1-1 1,4-2-30,-1 1 34,0-2-1,0 1 1,-1-1 0,0-1-1,0 1 1,-1-2 0,0 0-1,1-1-33,3-4 34,-1-1 0,0 0-1,-1-1 1,8-15-34,-8 11 5,-1 0-1,-1 0 1,-1 0 0,-1-1-1,0-1 1,3-19-5,-2-13 14,-1-1-1,-2-23-13,-4-110 36,-2 158-13,-1 0 0,-2 0 1,-1 0-1,-1 1 1,-2-5-24,-1 4 28,-2 0 0,0 2 0,-2-1 0,0 1 0,-11-13-28,15 28 42,1 1 0,-1 1 0,-1-1 0,0 2 0,-7-6-42,-14-9 70,-13-8-70,42 31 6,-1-2-94,-1 1-1,1 0 1,0 0-1,-1 0 0,0 0 1,1 0-1,-1 1 1,0-1-1,0 1 0,0 0 1,-3 0 88,7 1-2,0 0 1,-1 0 0,1 0-1,0 0 1,0 0-1,0 0 1,0 0-1,0 0 1,0 0 0,0 0-1,-1 0 1,1 0-1,0 0 1,0 0-1,0 0 1,0 0 0,0 0-1,0 0 1,0 0-1,0 0 1,0 1-1,-1-1 1,1 0 0,0 0-1,0 0 1,0 0-1,0 0 1,0 0-1,0 0 1,0 0 0,0 0-1,0 0 1,0 1-1,0-1 1,0 0-1,0 0 1,0 0 0,0 0-1,0 0 1,0 0-1,0 0 1,0 1-1,0-1 1,0 0 0,0 0-1,0 0 1,0 0-1,0 0 1,0 0-1,0 0 1,0 0 0,0 1-1,0-1 1,0 0-1,0 0 1,0 0 1,2 6 23,0 1-1,0-1 1,1 0 0,1 3-23,3 5 61,40 112 348,-27-69-376,3 0 1,14 23-34,22 20-212,61 78 212,-118-176-11,9 14-193,1 0 1,0 0-1,1-2 1,8 7 203,21 11-1871,-22-16-354,8 4-4327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29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0 368 10224,'36'11'2233,"-33"-11"-1972,-1 1-1,0-1 1,0 0 0,0 0-1,0 0 1,0-1 0,0 1-1,0 0 1,0-1-1,0 1 1,0-1 0,0 0-1,0 0 1,0 0 0,0 0-1,1-1-260,5-1 363,66-32 1310,181-76-625,105-5-611,-337 109-434,37-10 48,69-23-456,-120 37-39,-6 2 288,0 0-1,0 0 1,0 0 0,0-1 0,1 0 156,-4 2-247,1-1 0,0 0 0,0 1 0,0-1 0,0 0 0,-1 0 0,1 0 0,0 0 0,-1 0 0,1 0 0,-1 0 0,1 0 0,-1 0 0,0 0 0,1 0 0,-1-1 247,4-12-9612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29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7624,'0'28'0,"2"21"1640,-4 13 8,-3 18 160,-2 4 8,1 11-216,6 8 7,0 8-1087,13 4 8,3 2-112,-1-13 8,-2-13-424,-2-20 0,-2-19 0,0-9 8,-3-13-1632,-1-10 1,1 0-9785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29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46 7712,'-14'29'650,"10"-22"-93,0 0 0,1 1 0,0-1 0,0 1-1,-1 6-556,3-9 390,0 1 0,1-1-1,0 0 1,0 1 0,0-1 0,1 1-1,-1-1 1,1 0 0,2 4-390,-3-5 182,16 58 1664,-7-28-1139,17 58 347,-18-68-677,1-1 0,11 20-377,-14-31 94,1 0 0,1-1 0,0 0-1,0 0 1,1-1 0,1 0-94,-3-3 53,0-1 0,1 1 1,0-2-1,0 1 0,0-1 0,0-1 1,1 1-1,0-2 0,1 1-53,-3-1 34,1-1 0,0 0 0,0 0 0,0-1 0,0 0 0,0-1 0,0 1-1,1-2 1,-1 1 0,0-1 0,0 0 0,0-1 0,0 0 0,0 0 0,1-1-34,-1 0 18,1-1 1,-1 0 0,0-1-1,-1 0 1,1 0-1,-1 0 1,0-1 0,0 0-1,-1-1 1,1 0 0,-1 1-1,-1-2 1,4-4-19,-1-2 6,-1 1 0,0-1 0,-1 0 0,-1-1 0,0 1 0,-1-1 0,-1 0 0,0 0 0,-1 0 0,0-1 0,-1 1 0,-1-1 0,-1 1 0,0 0 0,-1-3-6,-1-3-205,-1 1 0,-1 0 0,-1 0 1,0 0-1,-2 1 0,0 0 0,-1 1 1,-1-1-1,-1 2 0,0-1 0,-3 0 205,7 10-1636,0 0 1,0 1-1,-2-1 1636,-2-3-9144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0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0 433 5112,'5'36'3316,"2"0"1,5 14-3317,3 14 3064,-13-53-2499,1 0 0,0 0 0,0-1 0,2 1 0,-1-1 0,4 6-565,-8-16 13,0 0-1,1 0 0,-1 1 0,0-1 0,0 0 0,0 0 0,0 0 0,0 0 0,0 0 0,0 0 0,0 0 0,0 0 0,1 0 1,-1 0-1,0 1 0,0-1 0,0 0 0,0 0 0,0 0 0,0 0 0,0 0 0,1 0 0,-1 0 0,0 0 0,0 0 0,0 0 1,0 0-1,0 0 0,0 0 0,1 0 0,-1 0 0,0 0 0,0 0 0,0 0 0,0-1 0,0 1 0,0 0 0,1 0 0,-1 0 1,0 0-1,0 0 0,0 0 0,0 0 0,0 0 0,0 0 0,0 0 0,0 0 0,0-1 0,0 1 0,0 0 0,1 0 0,-1 0 1,0 0-13,5-9 134,-3 6-53,10-19 35,-1 0-1,-1-1 0,0-4-115,23-76 578,-26 79-555,15-51-26,-4 0 1,4-39 2,-19 86-189,0-2-1048,2 1 1,1-1-1,7-23 1237,-12 51-1001,1-1 0,-1 0-1,0 0 1,1 1 0,0-1 1001,2-3-2602,1-3-2264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0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1 338 2424,'1'-9'523,"-1"9"-492,0 0-1,0 0 1,0 0 0,0-1-1,0 1 1,0 0 0,0 0-1,0 0 1,0 0-1,0 0 1,0 0 0,0 0-1,0 0 1,0 0 0,0 0-1,1 0 1,-1-1-1,0 1 1,0 0 0,0 0-1,0 0 1,0 0 0,0 0-1,0 0 1,0 0-1,0 0 1,0 0 0,1 0-1,-1 0 1,0 0 0,0 0-1,0 0 1,0 0-1,0 0 1,0 0 0,0 0-1,0 0 1,1 0 0,-1 0-1,0 0 1,0 0-31,1 1 314,0 0 0,1 1 0,-1-1-1,0 0 1,0 1 0,0-1 0,0 0 0,0 1 0,0 1-314,17 33 2716,-2 1 1,3 9-2717,-3-3 1115,-12-35-909,16 41 2098,-2 4-2304,-13-37 378,-1 0 0,-1 0 0,0 0 0,-1 0-1,0 13-377,-2-26 86,-1 1-1,1 0 0,-1-1 0,0 1 0,0 0 0,0-1 0,0 1 1,0-1-1,-1 0 0,0 1 0,0-1 0,0 0 0,-2 3-85,3-4 87,-4 3 21,3-6-54,-3-12 50,4 4-28,0 1 0,0 0-1,1 0 1,-1-1 0,2 1-1,0-6-75,3-13 107,4-10-107,-6 28-11,22-92-257,4 2 0,17-33 268,-35 107 97,0 0 1,6-6-98,-8 18-184,0 1 0,0 0 1,1 0-1,9-9 184,-15 18 8,0 0 1,0 0-1,1 0 1,-1 0-1,1 1 1,-1-1-1,1 1 1,1 0-9,-4 2-10,-1-1 0,1 1 1,0 0-1,-1 0 0,1 0 1,-1 0-1,1 0 0,-1 0 1,1 0-1,-1 0 0,1 0 1,0 0-1,-1 0 0,1 0 1,-1 0-1,1 0 0,-1 1 1,1-1-1,-1 0 0,1 1 10,6 3 12,-1 0-1,0 1 1,0 0-1,0 0 1,-1 1-1,0 0 0,1 1-11,4 5 87,-1 1 0,0 0 0,-1 1 0,-1 0-1,0 0 1,-1 1 0,-1-1 0,0 1 0,0 1-1,-1 1-86,5 33 105,-3 1 1,1 23-106,-6-54 73,0-11 3,0 0-1,0 0 1,0-1 0,2 1-1,-1 0 1,4 7-76,-5-13 8,0-1 0,0 0 0,0 0 1,1 0-1,-1 0 0,1 0 0,-1 0 1,1 0-1,0 0 0,0-1 0,-1 1 1,1 0-1,0-1 0,1 0 0,-1 1 1,0-1-1,0 0 0,0 0 0,1-1 1,-1 1-1,1 0 0,-1-1 0,0 1 1,1-1-1,-1 0 0,1 0 0,-1 0-8,4 0 71,0-1 0,0 1 0,0-2 0,0 1 1,0 0-1,-1-1 0,1 0 0,-1-1 0,1 1 0,3-3-71,5-4 15,0-1 0,0 0 0,2-3-15,22-22 170,-2 0 0,31-41-170,-41 44-254,-2 0 0,0-4 254,-15 22-31,-1-1 0,0 0 0,-1 0 0,-1 0 0,0-1 0,1-9 31,-1 0-150,-2-1 1,0-15 149,-3 27-59,-1 0 0,0 1 0,-1-1 0,0 0 0,-3-8 59,4 21-1,-1 0 0,1 0 0,0 0 0,0 0 0,-1 0-1,1 0 1,-1 0 0,1 0 0,-1 0 0,1 0 0,-1 0 0,1 0-1,-1 1 1,0-1 0,0 0 0,0 0 1,0 1-1,0-1 0,1 1 1,-1 0-1,0 0 0,1 0 0,-1 0 1,0-1-1,0 1 0,1 0 0,-1 1 1,0-1-1,0 0 0,1 0 0,-1 0 0,0 0 1,1 0-1,-1 1 0,0-1 0,0 0 1,1 1-1,-1-1 0,1 0 0,-2 1 1,-2 2-18,0 1-1,0-1 1,0 1-1,0 0 0,0 0 1,1 0-1,0 0 1,-1 0-1,2 1 0,-2 0 19,-6 14 10,-7 19-10,8-17 40,0 0-1,2 1 0,1 0 1,1 0-1,0 0 0,2 4-39,2-17 43,0 1 0,1-1 0,0 0 0,0 0 0,1 0 0,1 3-43,-1-7 24,1 0 0,-1-1 0,1 1 1,0-1-1,0 1 0,0-1 0,1 0 0,-1 1 1,1-1-1,0-1 0,0 1 0,4 3-24,0-1 27,1 1 0,0-2 0,0 1-1,1-1 1,0 0 0,0 0 0,6 1-27,9 3-87,0-1 0,13 1 87,-11-3-551,0-2 1,0 0-1,0-2 1,5-1 550,25-2-6606,23-5 6606,-18 1-7733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1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1141 2608,'-15'12'274,"12"-8"148,0-2 1,0 1-1,-1 0 0,1-1 1,-1 1-1,-3 0-422,6-2 74,1-1 1,-1 0 0,1 0-1,-1 0 1,1 0 0,-1 0-1,1-1 1,-1 1 0,1 0-1,-1 0 1,1 0 0,-1 0-1,1 0 1,-1-1 0,1 1-1,0 0 1,-1-1 0,1 1-1,-1 0 1,1 0 0,0-1-1,-1 1 1,1-1 0,0 1-1,-1 0 1,1-1 0,0 1-1,-1-1 1,1 1 0,0-1-1,0 1 1,0-1 0,-1 1-1,1-1 1,0 1 0,0-1-75,-8-26 2023,-3-12 182,8 31-1740,-1 0 0,0 0 0,0 0 1,-1 0-1,0 1 0,-4-5-465,7 10 127,0-1 0,0 1 1,0 0-1,-1 0 0,1 0 0,-1 1 0,0-1 1,1 0-1,-1 1 0,0 0-127,1 0 51,0 0-1,0 1 1,0-1 0,0 1-1,0 0 1,0 0 0,0 0 0,1 0-1,-1 0 1,0 0 0,0 0-1,0 1 1,0-1 0,0 1-1,0-1 1,0 1 0,0 0-51,-7 4 206,-1 1 1,1 1 0,1 0-1,-1 0 1,1 0-1,-5 7-205,13-14-1,-82 85 1592,75-78-1472,-25 25 915,-11 15-1035,34-37 100,1 1-1,0 0 1,1 1 0,0-1 0,1 2-1,0-1 1,1 1-100,3-9 39,1 0 1,0 0-1,0 1 1,0-1-1,0 0 1,1 3-40,0-5 21,0 0 0,0 0 0,1 0 0,-1 0 1,0 0-1,1 1 0,0-1 0,-1 0 0,1 0 1,0 0-1,0 0 0,0-1 0,1 1 0,-1 0-21,2 2 49,0-1-1,-1 0 1,2 1 0,-1-1-1,0-1 1,1 1-1,-1 0 1,1-1 0,0 0-1,-1 0 1,1 0-1,2 0-48,1 1 25,-1-2 1,0 1-1,1-1 0,-1 0 0,1 0 1,0-1-1,5 0-25,3-1 8,0-1-1,0 0 1,0-1 0,-1-1-1,0 0 1,0-1 0,1-1-8,7-4-42,0 0 1,0-2-1,-1 0 1,0-2-1,-2 0 1,1-1 0,-2-1-1,0-1 1,-1 0-1,-1-1 1,0-1-1,3-7 42,-2-1-173,-2 0 0,-1-1 0,-1 0 0,0-4 173,3-12-279,-2-1 1,2-19 278,-4-1-62,-2 1 1,0-65 61,-8-129-425,-2 222 346,-3-104 11,-3-21-18,5 143 53,1 12-50,0 1 1,0-1-1,-1 0 1,0 0-1,0 0 1,-1-3 82,2 8-6,0 1 0,0 0 0,-1 0 0,1 0 0,0-1 0,0 1 0,0 0 1,0 0-1,0 0 0,0-1 0,0 1 0,0 0 0,0 0 0,-1 0 0,1 0 0,0-1 1,0 1-1,0 0 0,0 0 0,-1 0 0,1 0 0,0 0 0,0 0 0,0 0 0,0-1 1,-1 1-1,1 0 0,0 0 0,0 0 0,0 0 0,-1 0 0,1 0 0,0 0 0,0 0 0,-1 0 1,1 0-1,0 0 0,0 0 0,0 0 0,-1 0 0,1 0 0,0 0 0,0 1 0,0-1 1,-1 0-1,1 0 0,0 0 0,0 0 0,0 0 0,0 0 0,-1 1 0,1-1 0,0 0 1,0 0-1,0 0 0,0 0 0,0 1 0,0-1 0,-1 0 6,-7 13 164,3 0-144,0 1 1,1 0 0,0 0 0,1 2-21,-9 60-321,11-63 313,-14 140 463,8-1 0,6 2-1,7 4-454,6 1 251,-6-109 154,13 46-405,-13-73 55,2 0 0,1-1 0,0 0 0,2-1 0,0 0 0,1 0 0,2-1 0,5 6-55,-9-12-27,0-1 0,1-1-1,1 0 1,0 0-1,0-1 1,1 0-1,1-1 1,0-1 0,4 2 27,1 0-631,3 1-3648,5 5 4279,2 3-11459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1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0 8608,'-7'1'119,"3"0"469,0-1 0,1 1 0,-1 0 0,0 0 0,1 0-1,-1 1 1,-3 1-588,6-3 108,1 1-1,-1-1 0,0 1 0,1-1 0,-1 1 1,1-1-1,-1 1 0,0-1 0,1 1 1,0-1-1,-1 1 0,1 0 0,-1-1 0,1 1 1,0 0-1,-1-1 0,1 1 0,0 0 1,0 0-1,0-1 0,-1 2-107,2 16 816,0-13-498,18 176 2837,4 59-1765,-12-140-781,7 34-1850,-18-133 977,0 0 0,0-1 1,1 1-1,-1 0 0,0 0 1,0-1-1,0 1 0,0 0 1,0-1-1,1 1 0,-1 0 1,0-1-1,1 1 0,-1-1 0,0 1 1,1 0-1,-1-1 0,1 1 1,-1-1-1,1 1 0,-1-1 1,1 0-1,-1 1 0,1-1 1,0 1-1,0-1 264,4 2-8445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2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12016,'9'47'0,"6"37"944,5-73 8,10-36-288,-8 8 8,-2-8-3952,5 17 0,3 3-1936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2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1 756 10936,'3'-18'0,"3"-13"1688,-6 16 0,-2 10-248,9-1 7,8 3-247,29-4 8,18-8-776,12 0 8,14-1-384,3-2 8,3-2-64,-17 5 8,-9 4-616,-23 2 0,-12 2-888,-12-3 9,-1 1-9969</inkml:trace>
  <inkml:trace contextRef="#ctx0" brushRef="#br0" timeOffset="1">252 0 9240,'16'55'1619,"-1"1"0,4 46-1619,7 115 5715,-7-47-3401,15 47-852,12 9-1462,-27-125 234,-12-58-2890,-3-21-440,-2-5-7875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3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8520,'12'34'963,"-6"-19"320,-1 1 0,0 0 0,-1 0 1,0 5-1284,10 113 4592,5 26-2755,42 190-307,-57-317-1397,3 9-1359,-1-15-2471,-3-20-454,1 0-4563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4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95 7624,'-23'4'189,"18"-3"-68,1-1 0,-1 1 0,0 0 0,1 1 0,-1-1 0,1 1 0,-1-1 0,1 2 0,0-1 0,0 0 0,0 1 0,-2 1-121,1 1 111,0 0 1,0 1-1,1-1 1,-1 1-1,1 0 0,1 0 1,-1 0-1,1 0 1,0 1-1,1-1 0,0 1 1,0 0-1,0 0 1,0 0-1,1 0 1,1 0-1,-1 0 0,1 6-111,0 11 5,2-1-1,0 0 0,2 1-4,-2-12 56,1 1 1,0-1-1,1 0 0,0 0 0,1-1 0,4 7-56,-8-15 8,1-1 1,0 1 0,0 0 0,0-1 0,0 1 0,0-1-1,0 0 1,1 0 0,-1 0 0,1 0 0,-1 0-1,1 0 1,0-1 0,-1 1 0,2-1-9,-1 0 46,0 0 0,1 0 0,0 0 0,-1-1 1,1 1-1,-1-1 0,1 0 0,0 0 0,-1 0 0,1-1 0,-1 0 1,1 1-1,1-2-46,4 0 111,-1-1 0,0 0 0,0-1 0,0 0 0,-1 0 0,0-1 1,1 1-1,0-2-111,14-12 553,17-19-553,-15 12 294,19-23-294,-35 38 88,-1 0 0,1-1 0,-2 0 0,0 0 1,0 0-1,3-11-88,-8 18 5,1 0-1,-1 0 1,-1 0 0,1 0 0,0 0-1,-1 0 1,0 0 0,0-1-1,0 1 1,0 0 0,-1-2-5,0 3 5,0 0-1,0 0 1,-1 0-1,1 0 1,0 0 0,-1 0-1,0 1 1,1-1-1,-1 0 1,0 1 0,-1 0-1,1-1 1,0 1 0,-1 0-1,0-1-4,-20-11 131,0 0 0,-1 2 0,-23-9-131,11 5-266,28 12-54,-32-16 76,16 3-4397,18 11-1491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3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10848,'10'35'0,"4"19"1184,-5-44 0,1-25-528,-1 2 8,-4-7-400,1 9 8,-3 0-1688,7 17 8,-3-1-6952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3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0 751 15688,'0'0'1791,"0"0"-104,0 0-422,0 0-173,0 0-272,2-5-192,22-49-511,-3-1 1,2-16-118,30-121-242,-31 106-195,-5 28-237,2 0 674,-10 34-173,1 2 1,0-1-1,13-16 173,-20 33-11,1 0 0,0 1 1,1-1-1,-1 1 0,1 0 0,4-3 11,-6 5-3,1 1 1,-1 0 0,1-1-1,0 1 1,0 1 0,0-1-1,0 1 1,0-1-1,0 1 1,4 0 2,2-1-21,-1 2 0,1-1-1,-1 2 1,0-1 0,1 1-1,-1 0 1,9 3 21,-3 0-58,0 1 0,-1 0 0,1 1 0,6 4 58,-8-3-10,-1 1 1,0 0-1,0 1 1,-1 0-1,0 1 1,0 0-1,-1 1 1,-1 0-1,0 0 1,4 8 9,-4-5 62,-1 0 1,0 0 0,-2 1 0,1 0 0,-2 0 0,0 1 0,-1-1-1,0 1 1,0 8-63,-3-11 39,-1-1-1,0 1 0,0 0 0,-2 0 0,0 6-38,-5 11 69,-6 22-69,-21 53-3905,16-51-8097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4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598 155 7984,'0'-1'179,"-1"0"0,1 1-1,-1-1 1,1 0 0,-1 0 0,1 1 0,-1-1 0,1 0 0,0 0 0,-1 0-1,1 1 1,0-1 0,0 0 0,-1 0 0,1 0 0,0 0 0,0 0 0,0 0-1,0 1 1,0-1 0,0 0 0,1 0 0,-1 0 0,0 0-179,0-2 505,2-18 1613,-1 17-1812,0-1 0,-1 0 1,1 1-1,-1-1 0,0 0 1,-1 1-1,1-1 0,-1 0 1,0 1-1,0-1 0,0 1 1,-1-1-1,-1-2-306,2 4 46,-1 0-1,0 0 1,1 1 0,-1-1-1,0 1 1,-1-1 0,1 1-1,0 0 1,-1 0-1,1 0 1,-1 0 0,0 0-1,-2 0-45,1 0 26,0 0 0,0 1-1,0 0 1,0 0 0,0 0-1,0 0 1,-1 1-1,1 0 1,-3 0-26,-7 1 67,1 0 0,-1 2 0,0-1 0,1 2 0,-12 4-67,-16 5 93,1 3 0,0 1 1,-25 16-94,46-23 31,-61 37 142,67-38-169,0 1-1,0 0 1,1 0-1,-7 9-3,18-18 4,0-1-1,1 1 1,-1 0-1,0 0 0,1-1 1,-1 1-1,1 0 1,-1 0-1,1 0 1,-1 0-1,1 0 0,0 0 1,-1 0-1,1 0 1,0 0-1,0 0 1,0 0-1,0 0 0,0 0 1,0 0-1,0 0 1,0 0-1,0 0 1,0 0-1,1 0 0,-1 0 1,0 0-1,1 0 1,-1 0-1,1 0 1,-1 0-1,1 0 0,-1 0 1,1-1-1,-1 1 1,1 0-1,1 0-3,2 4 60,1-1 0,0-1-1,0 1 1,0-1 0,1 0 0,1 1-60,18 7 43,0 0 0,1-2 0,6 1-43,-16-5-91,135 41-261,73 24 472,-207-64-22,-1 0 0,0 0 0,-1 2 0,0 0-1,8 6-97,-18-11 11,0 0-1,-1 1 0,1 0 0,-1 0 1,0 0-1,0 1 0,0-1 1,-1 1-1,1 0 0,-1 0 1,0 0-1,0 1 0,-1-1 0,0 1 1,0-1-1,0 1 0,0 3-10,-1-1 40,0 0 0,-1-1 0,0 1 0,-1 0 0,0 0 0,0-1 0,0 1 0,-1 0 0,0-1 0,-1 0 0,1 1 0,-3 3-40,-1 0 13,0 0-1,0 0 1,-1-1-1,0 0 1,-1 0 0,0-1-1,-6 5-12,-4 2 11,-1 0 1,-1-1-1,0-2 0,-1 0 0,-1-1 0,0-1 0,0 0 0,-3-2-11,-18 6 135,0-2-1,-2-2 0,-41 5-134,48-10 140,-25-1-140,51-4-47,1-1 0,-1-1 1,0 0-1,1 0 0,-1-1 0,1-1 0,-6-1 47,13 2-103,0 0 0,-1-1 0,1 1 0,0-1 0,0 1 0,0-1 0,1-1 0,-1 1 0,1 0 0,0-1 0,0 0 0,0 1 0,0-1 0,0-1 0,1 1 0,0 0 0,0 0 0,0-1 0,0 1 0,1-3 103,-3-6-1041,1 0 1,0 0-1,2 0 1,-1 0-1,2 0 1,0-8 1040,4-30-4943,1 1-186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4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35 115 8072,'-14'16'249,"11"-13"-91,0 0-1,1 0 1,-1 1-1,1-1 1,-1 2-158,2-4 109,0 1 0,1-1 0,-1 1 0,1 0 0,-1-1 0,1 1 0,0 0 0,0-1 0,0 1 0,0 0 1,0 0-1,0-1 0,0 1 0,1 1-109,2 11 748,1-1 0,0 0-1,2-1 1,-1 1 0,7 9-748,5 13 778,33 87 1014,15 31-754,-56-136-870,0 0-1,1 0 0,1-1 0,0-1 0,1 0 0,12 12-167,-18-21 107,0-1 1,1 0-1,0 0 1,0-1-1,0 0 0,0 0 1,7 3-108,-8-5 64,0 0 0,-1-1 0,1 0 0,0 0 0,-1 0 0,1 0 0,0-1 0,0 0 0,0 0 0,0-1 0,4 0-64,0-2 15,0 0-1,0 0 1,0-1 0,0 0 0,-1-1-1,1 0 1,-1-1 0,-1 0 0,1 0-1,-1 0 1,0-1 0,0-1 0,-1 1-1,0-1 1,0-1 0,-1 1-1,0-1 1,-1 0 0,0 0 0,0-1-1,1-4-14,0-5 93,0-1 0,-2 1-1,0-1 1,-2 1-1,1-11-92,-2 1 50,-2 0-1,0 1 0,-4-16-49,-8-22-419,-2 0-1,-21-54 420,16 58-4681,11 36-5889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5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1 8432,'-16'5'733,"1"0"1,0 2-1,0 0 0,0 1 1,1 0-1,0 1 1,1 0-1,0 1 1,1 1-1,0 0 0,0 1 1,-1 3-734,-4 5 696,1 1 0,-6 11-696,15-21 202,1 0 0,1 1 0,-1 0 0,2 0 0,0 0 0,0 1-202,0 2 162,2 0 1,0 0-1,0 0 0,1 0 1,1 0-1,1 0 1,0 0-1,3 13-162,-2-18 33,0-1-1,1 1 1,0-1-1,0 0 1,1 0-1,0 0 1,1 0-1,0-1 1,0 0-1,1 1 1,0-2-1,0 1 1,1-1-1,2 2-32,-1-3 22,-1-1-1,1 0 1,0 0-1,0 0 0,7 2-21,5 1-451,17 5 451,-21-9-343,-1 0 0,1-1 0,0 0 0,0-2 0,3 1 343,0-2-2014,1-1 0,6-1 2014,24-4-10296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5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0 9688,'-39'32'1352,"27"-23"-285,0 0-1,0 1 1,1 1-1,0 0 1,1 0-1,-9 12-1066,6-1 522,1 0 0,0 0-1,2 1 1,1 0-1,1 1 1,-1 4-522,1 6 332,1-1 0,2 1 1,1 1-1,1 8-332,3-32 27,0 1-1,0-1 1,1 1 0,2 5-27,-2-10 0,1-1 0,0 1 0,1-1 0,-1 1 0,1-1 1,0 0-1,1 0 0,1 3 0,1-2 10,0 1 1,1-1-1,0-1 0,0 1 1,0-1-1,1 0 0,0-1 1,0 0-1,0 0 0,0-1 1,1 0-1,0 0 0,0-1 1,0 0-1,0-1 0,9 2-10,1-1-238,1-1 0,-1-1 0,0-1 0,1 0 0,-1-1 0,1-2 0,18-3 238,35-13-3542,0-1-7821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6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0 347 12552,'17'5'171,"-12"-3"103,1 0 0,-1-1 0,0 0 0,0 0 1,1 0-1,2-1-274,-1 0 322,1-1 1,0 0 0,0-1-1,-1 1 1,3-2-323,40-14 801,-34 11-616,186-74 1791,-191 76-1944,0-2 0,0 1 0,0-1 0,-1-1 0,0 0 0,0 0 0,0-2-32,-6 5 5,1 0-1,-1-1 0,0 0 1,0 0-1,0 0 1,-1-1-1,0 1 0,0-1 1,0 0-1,-1 0 1,1 0-1,-2 0 0,1 0 1,0-2-5,-2 3 22,1 1 1,-1-1-1,1 1 0,-1-1 1,-1 1-1,1-1 1,-1 1-1,0 0 0,0-1 1,0 1-1,0 0 1,-1-2-23,0 3-14,1-1 0,-1 1 0,0 0 0,0 0 0,-1 0 0,1 0 0,0 1 0,-1-1 0,0 0 0,1 1 0,-1 0 1,0 0-1,0 0 0,0 0 0,-2 0 14,0-1 4,-1 1 1,0 0 0,0 0 0,0 1-1,0-1 1,0 2 0,0-1 0,0 0-1,-1 1 1,1 0 0,0 1 0,0-1-1,0 1 1,0 1 0,0-1 0,0 1-1,-4 1-4,-5 3 103,1 1 0,0 0-1,0 1 1,1 0-1,0 1 1,-3 3-103,-1 1 121,1 1 1,0 0 0,1 2 0,1-1-1,1 2 1,0 0 0,1 0 0,1 2-1,0-1 1,1 1 0,2 0 0,0 1-1,-4 14-121,6-12 76,0 1 0,2 0 0,1 0 0,0 1-1,2-1 1,1 1 0,1 12-76,0-23 27,1 0 0,0 0 0,1 0 1,1 0-1,0-1 0,0 1 0,1-1 0,1 0 0,0-1 0,1 1 1,0-1-1,0-1 0,1 1 0,2 1-27,0-2-21,0 0 0,1-1 0,-1 0 0,2-1 0,-1 0 0,1 0 0,1-2 0,-1 1 0,1-2 0,0 1 1,0-2-1,1 0 0,-1 0 0,7 0 21,-3-2-345,0-1 1,0-1 0,0 0 0,0-1 0,8-2 344,26-6-4364,7-4 4364,-56 12-147,69-15-10470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6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470 1 11832,'-10'7'324,"8"-6"-181,1 0 0,0 0 0,-1-1 0,1 1 0,0 0 0,-1 0 0,1-1 0,-1 1 0,1-1 0,-1 1 0,1-1 0,-1 0 0,1 1 0,-1-1 0,0 0 0,1 0 0,-1 0 0,1 0 0,-1 0 0,-1-1-143,-2 0 283,-19-2 983,1 0-1,-1 2 0,-14 0-1265,18 3 179,1 0-1,0 1 0,-1 1 0,1 1 1,1 0-1,-1 2 0,1 0 0,0 1 1,1 1-1,-1 1 0,2 0 0,0 1 1,-3 3-179,12-8-18,1-1 0,0 1 1,0 1-1,1-1 0,-5 8 18,8-11 0,0 0 0,0 0-1,0 1 1,1-1 0,0 0-1,-1 1 1,1-1 0,0 1-1,1 0 1,-1-1 0,0 1-1,1 0 1,0-1 0,0 1-1,0 0 1,1-1 8,0 1-1,0 0 0,0-1 0,1 1 0,-1-1 0,1 0 0,0 0 1,0 1-1,0-1 0,2 2-7,2 2 5,0 0 1,1 0-1,6 4-5,-1-2 5,0 0-1,1-1 0,-1-1 0,2 0 0,4 1-4,25 9 27,4-1-27,-40-14 2,70 25 70,-1 2 1,23 16-73,-89-40 8,0 0 0,-1 0 0,1 1 0,-2 1 0,1-1 1,1 3-9,-8-7 8,0 0 1,0 0 0,0 0-1,-1 0 1,1 0 0,-1 0 0,1 0-1,-1 1 1,0-1 0,0 1-1,0-1 1,0 1 0,0-1 0,-1 1-1,1-1 1,-1 1 0,1 0-1,-1-1 1,0 1 0,0 0 0,-1-1-1,1 1 1,0 0 0,-1-1 0,1 1-1,-1 0 1,0 0-9,-2 2 10,1 0 0,-1 0 0,0-1 0,0 0 0,0 1 0,0-1-1,-1 0 1,0 0 0,0-1 0,0 1 0,0-1 0,-5 3-10,-3 1 111,0 0-1,0-1 1,-1 0-1,-7 1-110,-4 1 99,0-1 0,-1-2-1,1 0 1,-25 0-99,7-2-393,0-3-1,-20-2 394,62 2 0,-21-2-465,1 0 1,-8-2 464,21 2-695,0 0 1,0 0 0,0-1-1,0 0 1,0 0-1,1 0 1,-7-5 694,-13-9-10849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6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338 50 12192,'-11'15'690,"7"-11"291,4-4-934,0 0-1,-1-1 1,1 1-1,0 0 1,0 0-1,0 0 1,0 0-1,0 0 1,0 0-1,0 0 1,0 0-1,0 0 1,0-1-1,0 1 1,0 0-1,0 0 1,0 0-1,-1 0 1,1 0-1,0 0 1,0 0-1,0-1 1,0 1-1,0 0 1,0 0-1,0 0 1,1 0-1,-1 0 1,0 0-1,0-1 1,0 1-1,0 0 1,0 0-1,0 0 1,0 0-1,0 0 1,0 0 0,0 0-1,0 0 1,0-1-47,6-16 2047,-4 13-1727,0 1 0,-1-1 0,0 1-1,0-1 1,0 1 0,-1-1-1,1 0 1,-1 0 0,1 0-320,-1 3 5,0 1 0,-1 0 1,1-1-1,0 1 1,0-1-1,0 1 0,0 0 1,0-1-1,0 1 1,0 0-1,0-1 0,-1 1 1,1 0-1,0-1 1,0 1-1,-1 0 0,1-1 1,0 1-1,0 0 0,-1 0 1,1-1-1,0 1 1,0 0-1,-1 0 0,1 0 1,0-1-1,-1 1 1,1 0-1,-1 0 0,1 0 1,-1 0-6,0 0 8,-1-1 0,0 1 1,1 1-1,-1-1 0,0 0 1,0 0-1,0 1-8,-9 1 133,0 1 0,0 1 0,1 0 1,-6 3-134,-37 21 51,47-25-76,-23 13-88,-6 7 113,23-15-2,1 0-1,1 1 1,0 1-1,-3 3 3,-4 7-3,1 0-1,-9 15 4,22-31 1,1 0 0,0 0-1,0 0 1,0 0-1,0 0 1,1 0 0,-1 0-1,1 1 1,0-1 0,0 0-1,1 1 1,-1-1-1,1 1 1,0-1 0,0 1-1,1-1 1,-1 1-1,1-1 1,0 0 0,0 1-1,1-1 1,-1 0 0,1 0-1,0 0 1,0 0-1,1 2 0,3 3 3,0 0 0,1 0 0,-1-1 0,2 0 0,-1 0 0,1-1 0,4 3-3,5 3 37,1-1-1,0 0 1,8 2-37,32 13 374,1-2 0,47 12-374,-38-14-20,-2 2 0,6 7 20,-61-27-15,-1 1 1,0 0-1,-1 0 0,1 1 1,-1 0-1,6 6 15,-13-10-2,1 0-1,-1-1 1,1 1 0,-1 0-1,0 0 1,0 1-1,-1-1 1,1 0 0,0 1-1,-1-1 1,0 1 0,0-1-1,0 1 1,0-1 0,-1 1-1,1 0 1,-1-1-1,0 1 1,0 0 0,-1-1-1,1 1 1,-1 2 2,-1 2 5,-1 1 0,0-1-1,0 0 1,-1-1 0,0 1 0,0-1-1,-1 1 1,0-1 0,0-1 0,-1 1-1,0-1 1,0 0 0,-6 5-5,1-3 67,0 0 0,0 0 0,-1-1 0,0-1 0,0 0-1,0 0 1,-1-1 0,-10 2-67,-3-1 34,1-2-1,-2 0 0,1-2 1,0 0-1,-1-2 0,-24-3-33,39 2-210,1 0-1,0 0 0,-1-2 1,1 1-1,0-1 0,0-1 1,1 0-1,-1 0 0,-1-2 211,-1-3-1437,-1-1-1,1 0 0,1-1 1,-7-7 1437,-10-11-9961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7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816 497 9952,'1'10'432,"-1"-10"-416,0 0 0,0 0-1,0 0 1,0 0 0,0 0 0,0 0-1,0 0 1,0-1 0,0 1 0,0 0-1,0 0 1,0 0 0,0 0-1,1 0 1,-1 0 0,0 0 0,0 0-1,0 0 1,0 0 0,0 0 0,0 0-1,0 0 1,0 0 0,0 0 0,0 0-1,0 0 1,0 0 0,0 0-1,0 0 1,0 0 0,0 0 0,0 0-1,0 1 1,0-1 0,0 0 0,0 0-1,0 0 1,0 0 0,0 0 0,0 0-1,0 0 1,0 0 0,1 0-1,-1 0 1,0 0 0,0 0 0,0 0-1,0 0 1,0 0 0,0 0 0,0 0-1,0 0 1,0 0 0,0 0 0,0 0-1,0 0 1,0 0 0,0 0-1,0 0 1,0 0 0,0 0 0,0 1-1,0-1 1,0 0 0,0 0 0,0 0-16,5-18 2341,5-30-583,-1 0 1,-3-1-1,0-25-1758,-6 62 164,-1-1 1,0 1-1,0 1 0,-1-1 0,0 0 0,-3-4-164,3 8 49,-2-1 0,1 1 0,-2 0 0,1-1-1,-1 2 1,0-1 0,0 1 0,-6-6-49,2 3 41,-1 1 0,-1 0 0,1 0 0,-1 1 0,-1 1-1,1 0 1,-1 1 0,-1 0 0,1 1 0,-1 0-1,0 1 1,-12-3-41,3 2 23,0 2 0,0 0 0,0 2-1,0 0 1,0 1 0,0 1 0,-16 4-23,20-2 34,0 0 0,1 2 0,-1 0 0,1 1 0,0 1 0,0 1 0,1 0 0,0 1 0,1 0 0,0 2 0,0 0 1,1 0-1,0 1 0,1 1 0,1 0 0,0 1 0,1 1 0,-6 8-34,-3 12 43,1 1 0,1 1 0,3 1 0,1 0-1,1 0 1,-1 18-43,0 6 62,3 1-1,3 0 0,1 38-61,7-38-20,3 0 0,11 59 20,-1-11 8,-9-66 6,3 29-82,-3 20 68,-4-82-718,-1 0 1,0 0-1,-2 12 718,1-18-1156,1 0 0,-1 0 0,-1 0 0,1-1 0,-1 2 1156,-7 10-9140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4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0 221 6728,'39'77'1271,"-21"-43"261,-1 0 1,11 36-1533,-4 4 1850,-21-55-391,-3-18-1385,0 0 0,1 0 0,-1 0 0,0 0 0,0 0 1,-1 0-1,1 0 0,0 0 0,0 0 0,0 0 0,-1 0 0,1 0 0,0 0 0,-1 0 0,1-1 0,-1 1-74,1-1 12,0 1 0,0-1 0,0 0 0,-1 0 0,1 0 0,0 0 0,0 0 0,0 0 0,-1 0 0,1 1 0,0-1 0,0 0 0,0 0 0,-1 0 0,1 0 0,0 0 0,0 0 1,-1 0-1,1 0 0,0 0 0,0 0 0,0 0 0,-1 0 0,1 0 0,0-1 0,0 1 0,0 0 0,-1 0 0,1 0 0,0 0 0,0 0 0,0 0 0,-1-1-12,-5-6 126,-6-16-117,0-1 0,2 0 0,1-1 0,0 0 0,2 0 0,-3-24-9,5 14-57,1 0 0,2 0-1,1 0 1,4-34 57,-2 63-14,1-26-312,7-24 326,-9 54-9,0 0-1,1 0 1,0-1-1,-1 1 1,1 0 0,0 0-1,0 0 1,0 0-1,0 0 1,1 0-1,-1 0 1,0 0-1,1 0 1,0 1 0,-1-1-1,1 0 10,0 1-3,-1 0 1,1 1-1,0-1 1,-1 0-1,1 1 0,0 0 1,0-1-1,-1 1 0,1 0 1,0-1-1,0 1 0,-1 0 1,1 1-1,0-1 0,0 0 1,0 0-1,-1 1 0,1-1 1,0 1-1,-1-1 1,1 1 2,5 2-4,0 0 1,-1 0-1,0 0 1,1 1-1,-1 0 1,-1 0-1,1 1 1,2 2 3,6 6-22,-1 2 0,7 9 22,10 16-141,-1 2 0,-3 1 1,-1 2-1,-2 0 1,5 20 140,-12-29-5821,-10-22 561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7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1 161 9864,'4'25'0,"1"21"1528,13-39 0,12-12 48,10-6 8,13-13-609,15-1 9,14-6-984,3 5 0,6 0 576,3 1 0,-1-1-2224,-19 6 9,-1 0-9401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8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0 189 9240,'9'-1'208,"-7"1"-58,-1 0 0,0 0 1,1 0-1,-1 0 1,1 0-1,-1 0 0,0 0 1,1 1-1,-1-1 1,0 0-1,1 1-150,-1 0 94,0-1-1,-1 1 1,1 0-1,-1-1 1,1 1-1,-1 0 1,1 0-1,-1-1 1,1 1 0,-1 0-1,1 0 1,-1 0-1,0 0 1,0-1-1,1 1 1,-1 0-1,0 0 1,0 0-1,0 0 1,0 1-94,2 16 894,0 6-63,0 0 0,2 0-1,1-1 1,1 0 0,4 9-831,1-5 911,13 23-911,-19-40 89,1 0 0,1-1-1,-1 1 1,1-1 0,1-1 0,5 5-89,-5-6 32,1 0 0,-1-1 1,1-1-1,1 0 0,-1 0 1,1 0-1,0-1 0,0-1 0,0 0 1,0 0-1,1-1 0,-1 0 1,1-1-1,6 0-32,1 0 37,0-2 0,1 0 0,-1-1 0,1 0 0,-1-2 0,0 0 0,-1-1 0,2-2-37,-8 3 111,0 0 1,0-1-1,-1-1 0,1 0 1,-1 0-1,2-3-111,-6 4 25,0 0 0,-1 0 0,1-1 0,-1 1-1,0-1 1,-1 0 0,0-1 0,0 1 0,4-8-25,-4 3-11,0 1 1,-1-1 0,0 0-1,-1 0 1,0 0 0,-1-1-1,0 1 1,-1 0 0,0-8 10,-2-9 1,-2 1 0,0 0 0,-3-8-1,-6-19-1555,-2 0 0,-8-13 1555,17 46-3488,0 2-5977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8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 9144,'-13'25'113,"-22"48"2078,34-71-2060,0 0 67,0 0-1,0 0 1,1 0-1,-1 0 0,0 0 1,1 0-1,-1 2-197,2-3 170,-1 0-1,0 0 1,1-1 0,-1 1-1,0 0 1,1 0-1,-1-1 1,1 1-1,-1 0 1,1-1 0,-1 1-1,1 0 1,0-1-1,-1 1 1,1 0-170,6 6 528,0 1 1,-1 1-1,0-1 1,-1 1-1,0 0 1,-1 0-1,1 1 1,-2 0-1,1-1 1,0 8-529,5 21 652,-2 1 0,0 8-652,-7-46 16,10 100 1171,-5 96-1187,-6-89 125,-1-8 182,7 29-307,1-33-1388,-4-49-3050,0-33 253,1-3-4581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8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10848,'-3'10'698,"0"0"0,-2 9-698,5-14 383,-1 1 0,1-1 0,0 0-1,0 1 1,1-1 0,0 4-383,39 184 4830,-18-95-3651,-17-73-1005,42 185 656,46 237 305,-87-409-1138,38 242 86,-43-273-217,1 7-9,0 13 143,-2-22-432,-1-1 1,1 0 0,-1 0 0,1 0-1,-1 0 1,0 0 0,-2 4 431,0 2-4068,0-1-5993</inkml:trace>
  <inkml:trace contextRef="#ctx0" brushRef="#br0" timeOffset="1">374 742 13088,'9'16'0,"9"17"1960,11 0 7,12 11-815,10 2 8,8 8-464,-4-2 8,3-1-672,-5 2 0,-3 0-480,-12-13 0,-12-7-824,-11-11 0,-8-12-1159,-5-17-1,2-2-5848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9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 10400,'-20'119'1897,"16"-98"-95,4-21-1279,2-2 1071,-2 3-1510,0-1 0,1 0 0,-1 1 0,0-1 0,1 1 0,-1-1 1,0 1-1,0-1 0,1 0 0,-1 1 0,0-1 0,0 1 0,0-1 0,0 1 0,0-1 0,0 1 0,1-1 0,-1 1-84,2 15 709,0 0 1,-1 0 0,0-1 0,-2 12-710,1 0 391,0-24-347,0 85 1116,-4 0-1,-4 9-1159,-10 35 405,-27 347 199,31-197 6,13-167-480,1-85-98,0 8 192,2 10-224,-1-43 23,4 39-420,-5-43 288,0 0-1,0 1 1,1-1 0,-1 0 0,1 0 0,-1 0 0,0 0 0,1 0 0,0 0 0,-1 0 0,1 0 0,0 0 0,-1-1 0,2 2 109,8 3-4371,-1-3-8492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9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 9328,'-16'12'1068,"1"2"1,-2 2-1069,13-9 1178,5-3-318,0-4-756,-1 1-1,1-1 1,0 0-1,-1 0 1,1 0-1,0 1 1,0-1-1,-1 0 1,1 0-1,0 0 1,0 0-104,3 0 382,-2 1-211,1 0 0,0-1 1,-1 1-1,1 0 1,-1 0-1,1 1 0,-1-1 1,1 0-1,-1 1 1,0 0-1,0-1 0,0 1 1,1 0-1,-2 0 1,1 0-1,0 0 0,0 1 1,-1-1-1,1 0 1,-1 1-1,0-1 0,0 1-171,3 7 282,0 0-1,-2 1 0,1-1 0,-1 1 1,0 4-282,3 40 818,-2-1 1,-3 14-819,0-63 25,-5 155 838,0 24-118,16 110-532,-5-175-130,-5 48-527,-4-60-3713,-1-30-8857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39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2173 15240,'19'-34'0,"10"-21"1919,-14 51 9,-10 28-944,4-8 0,-3 12-216,3-15 0,2-1-2104,0-4 8,2 1-12807</inkml:trace>
  <inkml:trace contextRef="#ctx0" brushRef="#br0" timeOffset="1">1078 1 11120,'-16'18'0,"-17"13"2328,27-7 8,15-3-569,-1 14 1,6 11-832,-1 20 0,-2 14-560,2 15 0,-6 14-128,-3-3 0,-4 0-232,-6-4 0,-3-1-1728,-11 3 0,0-2-11671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0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12464,'14'-20'0,"14"-11"2112,-8 26 7,-2 12-511,-3-1 8,-4 6-728,-2-4 8,-7-3-1008,2 3 8,-4-7-2288,0 3 0,0-2-9063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0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1 10672,'-7'11'183,"3"-6"312,0 0 0,1 1-1,0-1 1,-1 3-495,3-6 176,1 0 0,-1 1 1,1-1-1,-1 0 0,1 1 0,-1-1 1,1 0-1,0 1 0,0-1 0,1 0 0,-1 1 1,0-1-1,1 2-176,9 28 1716,2 27 1670,3 46-3386,-10-67 446,8 54 282,15 128-96,-21-147-556,-4-1 0,-4 4-76,-1-43 112,-1 1 1,-2 0-1,-5 13-112,-6 13 237,-10 23-237,-1-14-5203,-34 60 5203,20-44-6292,11-23-468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1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35 15240,'-20'-14'0,"-18"-6"1471,34 23 9,19 14-416,-1-3 8,8 1-2976,-14 0 8,1-1-9551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5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11744,'8'16'0,"5"15"608,7-2 0,0 0-10000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1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10136,'0'0'0,"0"0"1776,0 0 0,0 0-12008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2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1524 0 16495,'-116'60'1784,"-20"19"8,-30 14-1000,-25 0 0,-23 0 24,25-20 8,9-16-928,52-15 8,36-9 72,32-13 0,27-9 200,14-6 0,23-1-728,25-4 8,26-6-1168,-11 3 8,2-1-11559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3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95 123 5560,'-3'17'98,"1"-9"329,0 1 0,1-1-1,0 0 1,0 1 0,1 2-427,0-10 42,0-1 1,0 1-1,0-1 1,0 0-1,0 1 1,0-1-1,1 0 0,-1 1 1,0-1-1,0 0 1,0 0-1,0 1 1,1-1-1,-1 0 1,0 1-1,0-1 1,1 0-1,-1 0 1,0 1-1,0-1 0,1 0 1,-1 0-1,0 0 1,1 1-1,-1-1 1,0 0-43,1 0 86,0 0 0,0 0 0,0 0 0,0 0 0,-1 0 0,1 0 0,0 0 0,0 0 0,0-1 0,-1 1 0,1 0 0,0 0-86,8-4 653,-1 0 0,0 0-1,0 0 1,7-6-653,33-26 2191,-15 11-928,-32 24-1190,1 0 0,-1 0 0,1 0 0,-1 0 0,1 0 0,-1 0 0,1 1 0,-1-1 0,1 0 0,0 1 0,0-1-73,-1 1 22,0 1 0,-1-1 0,1 0 0,0 0 0,-1 1 0,1-1 0,0 0 0,-1 1 0,1-1 0,0 0 0,-1 1 0,1-1 0,-1 1 0,1-1 0,-1 1 0,1-1 0,-1 1 0,0-1 0,1 1 0,-1 0 0,0-1 0,1 1 0,-1-1 0,0 1 0,0 0 0,1-1 0,-1 1 0,0 0 0,0 0-22,2 7 125,0 0 1,-1 0-1,0 1 0,-1-1 0,1 0 0,-2 1 0,1 2-125,0-7 29,-14 200 1101,6-140-679,-3-1 0,-7 14-451,-31 84 290,-1 5 584,21-36 224,25-117-1089,4-12 10,2-7 26,5-10 176,-3 7-190,0-1-1,0 1 1,1 1-1,1-1 1,-1 1-1,1 0 1,5-6-31,-2 6 11,0 0 1,0 0-1,1 1 0,0 0 1,0 1-1,1 0-11,21-10 39,14-3-39,-43 17 1,61-21 16,0 2 1,5 1-18,132-25-21,14 8 25,-151 29-181,-1 4 0,28 3 177,-61 2-94,0 1 1,0 2 0,9 3 93,-22-4-18,0 2 1,0 0-1,-1 1 1,0 1-1,0 0 0,5 5 18,-16-10 34,-1 1 0,0 0 0,0 0 0,0 0-1,0 1 1,-1 0 0,1-1 0,-1 1 0,0 0-1,1 1-33,-3-3 13,0 0 1,-1-1-1,1 1 0,0 0 0,0 0 0,-1 0 0,1 0 1,-1-1-1,0 1 0,1 0 0,-1 0 0,0 0 0,0 0 0,0 0 1,0 0-1,-1 0 0,1 0 0,0 0 0,-1 0 0,0-1 1,1 1-1,-1 0 0,0 0 0,0 0 0,0-1 0,-1 2-13,0 0 1,-1 0 0,1 0 0,-1-1 0,1 1 0,-1-1 0,0 0 0,0 0 0,0 0 0,-1 0 0,1 0 0,0-1 0,-1 0 0,-2 2-1,-7 0 14,0 0 0,-1-1 0,-2 0-14,-50 4 207,0-3 0,-23-5-207,12 2 41,-203 5 172,-14 14-213,282-18-2,-171 14-41,1-10 20,176-5 22,1 0-1,0 0 1,-1-1 0,1 0-1,0 0 1,0 0 0,0-1-1,-3-1 2,7 3-2,0 0 0,1 0 0,-1-1 0,0 1 0,1-1 0,-1 1 0,0 0 0,1-1-1,-1 1 1,1-1 0,-1 0 0,0 1 0,1-1 0,-1 0 2,1 1-1,0 0 0,0 0 0,0 0-1,0-1 1,0 1 0,0 0 0,0 0 0,0 0 0,0-1 0,0 1 0,0 0-1,0 0 1,1 0 0,-1-1 0,0 1 0,0 0 0,0 0 0,0 0 0,0 0-1,0-1 1,0 1 0,0 0 0,1 0 0,-1 0 0,0 0 0,0 0-1,0-1 1,0 1 0,1 0 0,-1 0 0,0 0 0,0 0 0,0 0 1,4-2-12,0 1 1,-1 0-1,1 0 1,0 0 0,0 0 11,6-1 1,2-3 3,0 0 0,0 0 0,0-1 0,-1-1 0,0 1 1,0-2-1,-1 0 0,0 0 0,3-4-4,-5 4 10,-1 0 0,0 0 0,0-1 0,-1 0 0,0 0 0,-1 0 0,0-1-1,0 0 1,-1 0 0,0 0 0,0-5-10,0-1 10,-1-1-1,-1 1 0,0-1 0,-2-12-9,-5-67 88,2 63-245,2 0-1,1 0 0,2-16 158,1 27-127,1 0-1,2 1 1,0 0-1,1 0 1,0 0-1,2 1 1,1 0 0,2-1 126,10-16-1521,2 1 0,2 1 0,20-21 1522,6-4-12165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4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39 724 6456,'5'23'983,"-1"0"0,-1 1 0,-1 11-983,-1 71 4805,-1-57-3639,8 310 1533,-1-260-2229,5 0 0,15 59-470,-23-141 389,0 0 0,6 12-389,-7-21 419,-3-8-332,-2-10-11,-22-149 832,6 47-920,-2-77 12,12 45-13,-1-6-46,-7-202 35,19 198-386,15-82 410,-17 226-18,-1 9 17,5-52-45,6-20 46,-8 58-28,1 0 0,0 0 0,1 1 0,0-1 1,1 1-1,1 1 0,1-1 28,-8 13-1,1 0 0,-1 0 0,0 1 1,1-1-1,-1 0 0,1 1 0,0-1 1,-1 1-1,1-1 0,-1 0 0,1 1 1,0-1-1,0 1 0,-1-1 0,1 1 1,0 0-1,0-1 0,-1 1 0,1 0 1,0 0-1,0-1 0,0 1 0,0 0 1,3 0 0,1 0 0,0 1 0,-1-1 0,0 1 0,1 0 0,-1 0 0,1 0 0,-1 0 0,1 2 0,13 4 2,9 6-2,-4 0-1,-1 0 1,19 17 0,38 35-37,-49-40-29,-2 2 0,9 13 66,-28-31 42,-1 1 0,-1 1 0,0 0 0,0 0 0,-1 0 0,0 1 0,-1-1 0,0 1 0,-1 3-42,-1-4-6,0 1 0,-2-1 0,1 0 0,-1 1 0,-1-1 0,0 1 0,-1-1 0,0 1 0,-1-1 0,-2 9 6,1-8 23,-1 0-1,-1 0 1,0-1 0,0 1-1,-1-1 1,-1 0-1,0-1 1,0 0 0,-7 7-23,-5 4 68,-1-1 1,-1 0-1,-23 14-68,11-10 161,-1-2-1,-16 6-160,30-17 145,0-2-1,-19 7-144,28-13-20,-1 1 0,0-2 0,1 0 1,-1 0-1,-12 0 20,20-2-77,0 0 1,0 0-1,0-1 1,0 1-1,0-1 1,0 0-1,0 0 1,1 0-1,-1 0 1,0-1-1,-2-1 77,3 2-231,1-1-1,-1 0 0,1 0 0,0 0 1,-1-1-1,1 1 0,0 0 1,0-1-1,1 1 0,-1-1 1,0 0-1,1 0 0,0 0 0,-1-1 232,-8-27-4045,1-2-4533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4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74 489 8792,'-6'2'13,"-5"2"542,1 1 1,-1-1 0,-9 7-556,19-10 109,0 0 0,0 0 0,-1 0 0,1 0 0,0 0 1,0 0-1,0 1 0,1-1 0,-1 0 0,0 1 0,0-1 1,1 0-1,-1 1 0,1-1 0,-1 1 0,1-1 0,-1 1 1,1-1-1,0 1 0,0-1 0,0 1 0,0 0 0,0-1-109,0 5 285,1 0 0,0-1 0,1 1 0,-1-1 0,2 4-285,-1-3 155,43 142 1802,-33-110-1374,1 0 0,15 26-583,-25-58 124,0 1 1,1-1-1,0 0 1,0 0-1,1-1 0,1 2-124,-5-6 26,-1 0 0,1 0-1,0 0 1,0-1 0,-1 1-1,1 0 1,0-1-1,0 1 1,0-1 0,0 1-1,0-1 1,0 1-1,0-1 1,0 0 0,0 1-26,0-1 24,0-1 0,0 1 0,0 0 0,0 0 0,1 0 0,-1-1 0,0 1 0,0-1 0,0 1 0,0-1 0,0 1 1,0-1-1,0 1 0,-1-1 0,2 0-24,3-4 74,1 1 1,-1-1 0,0 0 0,-1-1-1,1 1 1,-1-1 0,4-5-75,2-8 106,0 0 1,-1-3-107,0 0 32,-1 0 0,-2-1 0,0 0 0,-1 0 0,-1-3-32,4-42 64,-3-10-64,-3-63 41,0-7-45,1 117-9,0 1 0,2 0 0,7-25 13,-9 47-24,-1 0-1,1 0 0,0 1 1,0-1-1,1 1 0,2-2 25,-4 6-28,0 0-1,1 0 1,-1 0 0,1 0-1,-1 1 1,1 0-1,0-1 1,0 1-1,0 0 1,0 0-1,1 0 1,-1 1-1,0-1 1,3 0 28,1 1-202,0-1 0,0 1 0,0 0 0,0 0 0,1 1 0,-1 0 0,0 0 0,0 1 0,0 0 0,5 1 202,6 2-2172,-1 1 1,0 1-1,11 5 2172,13 7-6822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5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330 215 6904,'-51'-17'4057,"49"17"-3835,0-1 1,0 0-1,-1 1 1,1-1-1,0 1 1,-1 0-1,1 0 1,-1 0-1,1 0 0,0 0 1,-1 0-1,1 1 1,-1-1-1,1 1 1,0 0-1,0-1 1,-1 1-1,1 0 0,0 0 1,-1 1-223,-5 3 207,1 1 1,-1-1 0,1 2-1,-4 4-207,5-6 113,-29 29 991,-25 30-1104,47-48 62,0 1 0,2 0 0,0 1-1,0 0 1,-3 12-62,11-25 24,1 2-1,0-1 1,0 0 0,0 0-1,1 1 1,0-1 0,0 1-1,0-1 1,1 1 0,0-1-1,1 1 1,-1-1 0,1 1-1,0-1 1,1 0-1,0 1 1,0-1 0,0 0-1,3 4-23,-2-3 50,2 0 0,-1 0 0,1-1-1,0 1 1,0-1 0,1-1-1,0 1 1,0-1 0,0 0-1,1 0 1,0 0 0,-1-1 0,6 2-50,2 0 37,0 0 1,0-1-1,1 0 1,0-1 0,0-1-1,11 1-37,-4-2 26,0 0 0,1-2 0,-1-1-1,17-2-25,6-4 176,36-11-176,-42 8 685,31-13-685,-53 16 71,-1 0 1,1-1 0,-2-1-1,1 0 1,3-4-72,-12 7 4,0 0 0,-1 0 0,0 0-1,0-1 1,-1 1 0,1-1 0,-2-1 0,1 1 0,-1-1 0,0 0 0,0 0 0,-1 0 0,0 0 0,-1 0 0,0-1 0,0 1 0,-1-1 0,0 0-1,0 1 1,-1-6-4,-1-4 3,-1 1 0,-1-1 0,-1 1 0,0-1 0,-1 1 0,-1 1 0,0-1 0,-2 1 0,-8-15-3,5 12-4,-1 0 1,-1 1-1,-1 0 0,0 1 1,-1 1-1,-1 0 1,-14-10 3,16 15-77,-1 1 1,-1 0 0,1 1-1,-2 1 1,1 0 0,-1 1-1,0 1 1,0 1 0,-1 0-1,0 1 1,1 1 0,-1 1-1,-1 1 1,1 0 0,0 1-1,-3 1 77,15-1-518,0 1 0,1 0 0,-1 0 0,0 0 0,1 1 0,0 0 0,-1 0 0,1 0 0,-2 2 518,-15 7-9669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5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9240,'-50'11'2976,"14"-2"-1389,29-8-1289,-1 1 1,1-1-1,0 2 0,-1-1 0,1 1 1,0 0-1,0 1 0,1-1 0,-2 2-298,1 1 158,0 0 0,1 0 0,0 1 0,0 0 0,1 0 0,0 0 0,0 0 0,-2 5-158,-2 6 211,1 0 0,1 0-1,-2 7-210,5-12 69,1 1 0,0-1 0,1 1 0,0-1 0,1 1 0,1 0 0,0 0 0,1-1 0,0 1 0,3 10-69,-2-14 44,0-1 1,1 0-1,0 0 0,1 0 1,0-1-1,0 1 1,1-1-1,0 0 0,0 0 1,1 0-1,0-1 1,1 0-1,-1 0 1,1-1-1,0 0 0,1 1-44,3 0 30,0-1-1,0 0 0,1 0 0,-1-1 1,1 0-1,9 2-29,1-2 141,1 0 0,-1-1 0,10 0-141,-5-3 157,-1-1 0,0-1 0,0-2 0,0 0 0,0-2 0,-1-1 0,16-5-157,-23 6 73,-1 0 1,0-2-1,0 0 1,-1 0-1,8-6-73,-19 10 5,-1 0-1,1 0 0,-1-1 1,0 1-1,-1-1 0,1 0 1,-1 0-1,1 0 1,-1 0-1,0-1 0,-1 1 1,1-1-1,-1 0 0,0 0 1,0 0-1,0 0 0,-1 0 1,0 0-1,0 0 0,0-5-4,0-3 18,-2 0 0,0 0 0,0 1-1,-1-1 1,-1 0 0,0 1 0,0 0 0,-1 0-1,-2-2-17,-8-18-120,-3-2 120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6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211 223 21783,'-50'-58'-184,"-111"-106"-15495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6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937 550 5560,'14'-20'585,"0"-1"0,2-7-585,-10 16 318,-1 0 0,0-1 0,0 0 0,-1 1 0,0-5-318,0-4 522,-1 0 0,0 0 0,-2 0 0,0-1 0,-2 1 0,0 0 0,-3-11-522,2 21 387,-1-1 0,0 1 0,0 0 0,-1 0 0,-1 0 0,-4-7-387,4 10 124,0 1 1,0-1-1,0 1 1,-1 1-1,0-1 0,0 1 1,-1 0-1,0 0 1,-3-1-125,-5-3 138,-1 1 1,0 1 0,-1 1 0,1 0 0,-1 1 0,-1 1 0,1 0-1,-1 1 1,0 1 0,0 1 0,-9 0-139,-7 1 124,1 2-1,-1 1 1,1 1-1,0 2 1,-27 8-124,33-6 105,-1 1 0,1 2 0,1 1 0,0 0 0,1 2 0,-13 10-105,23-14 62,1 1-1,0 1 1,1 0-1,1 1 1,-1 0-1,2 1 1,0 1-1,0-1 1,1 2-1,1-1 0,-2 7-61,3-4 15,1 0-1,1 0 0,1 1 1,0-1-1,2 1 0,0 0 1,0 1-1,2-1 0,0 0 1,2 1-1,0-1 0,2 12-14,3 5 91,1 0 0,13 33-91,29 66 250,-13-46-68,26 42-182,2-11 386,-60-113-348,37 70-25,16 47-13,-53-115-159,-1 1-1,0 0 1,-1 0 0,0 0 0,1 9 159,-3-13-435,0-1 0,0 1 0,0 0 1,-1 0-1,1 0 0,-1-1 0,0 1 1,-1 0-1,1-1 0,-1 1 1,-1 1 434,-16 26-4828,-1-1-752</inkml:trace>
  <inkml:trace contextRef="#ctx0" brushRef="#br0" timeOffset="1">0 1151 9504,'15'31'0,"5"24"1712,4-41 0,5-17-600,10-3 0,5-9-216,24 3-1,16-8-575,8-4 0,10 2-176,-3-7 8,4-2 144,-17 1 0,-11 5-296,-3-4 0,-8-2-1128,-11 1 9,0 1-10289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6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11744,'-4'25'0,"2"21"1232,-1-32 8,3-15-480,0 8 0,3 8 119</inkml:trace>
  <inkml:trace contextRef="#ctx0" brushRef="#br0" timeOffset="1">6 145 17503,'6'56'416,"7"100"-13375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5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1 703 9776,'12'-15'0,"10"-10"1248,0 7 0,-1 1-672,13-12 0,10-7-200,13-19 8,7-11-248,10-5 0,5-8-456,-8 14 8,-5 2 312,-7 14 8,-8 13-40,-16 6 8,-10 10-2712,-6 6 0,-1-1-2328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8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2520,'0'0'2617,"0"0"-100,0 0-418,0 0-175,0 0-297,0 0-117,0 0-163,0 0-95,0 0-232,0 0-128,0 0-298,0 0-115,0 0-166,0 0 11,0 0 210,0 0-32,0 0-348,2 9-34,6 29 524,1 29-644,2 27 353,8 15-353,5 33 245,16 115 353,-23-168 320,27 76-918,-40-151 160,-2-7-131,-1-1-1,1 0 1,1 0-1,-1 0 0,1 0 1,0 0-1,1 0 1,-1-1-1,2 1-28,-5-5-13,1-1-1,-1 1 0,1-1 0,-1 1 1,1-1-1,-1 1 0,1-1 0,-1 0 1,1 1-1,-1-1 0,1 0 1,0 0-1,-1 1 0,1-1 0,-1 0 1,1 0-1,0 0 0,-1 0 0,1 0 1,0 1-1,-1-1 0,1-1 1,0 1-1,-1 0 0,1 0 0,0 0 1,-1 0-1,1 0 0,0-1 0,-1 1 1,1 0-1,0-1 14,2 0-467,-1-1 0,1 0 1,0 0-1,-1-1 0,1 1 0,-1-1 467,4-2-2305,6-6-11261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48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21 8608,'-1'-3'617,"-1"0"0,1 1 1,-1-1-1,0 1 0,0-1 1,-2-1-618,4 4 885,0 14 2182,0-10-2862,0 0 1,0 1 0,-1-1 0,1 1 0,-1-1 0,0 0 0,0 0 0,0 1 0,-2 3-206,-5 6 466,-4 10 188,11-22-630,0 0 0,0 0 0,1-1 0,-1 1 0,1 0 0,-1 0 0,1 0 0,0 0 0,0 0 0,0 2-24,0-4 14,0 0-1,0 1 1,0-1 0,1 1 0,-1-1-1,0 1 1,0-1 0,0 0 0,1 1 0,-1-1-1,0 1 1,0-1 0,1 0 0,-1 1 0,0-1-1,1 0 1,-1 1 0,0-1 0,1 0 0,-1 0-1,0 1 1,1-1 0,-1 0 0,1 0 0,-1 0-1,1 0 1,-1 1 0,0-1 0,1 0 0,-1 0-1,1 0 1,-1 0 0,1 0 0,-1 0-1,1 0 1,-1 0 0,1 0 0,-1-1 0,0 1-1,1 0 1,-1 0 0,1 0-14,2-1 88,0 0 0,0 0 0,0 0 1,0-1-1,2 0-88,3-3 191,0 0 1,0 0 0,-1-1-1,5-4-191,-17 12 96,5-2-80,0 0 0,0 0 1,-1-1-1,1 1 0,0 0 0,0 0 0,0 0 1,-1 0-1,1 0 0,0 0 0,0 1 0,0-1 1,0 0-1,-1 0 0,1 0 0,0 0 0,0 0 1,0 0-1,0 0 0,-1 0 0,1 0 0,0 0 1,0 1-1,0-1 0,0 0 0,0 0 0,-1 0 1,1 0-1,0 0 0,0 1 0,0-1 0,0 0 1,0 0-1,0 0 0,0 0 0,0 1 1,0-1-1,0 0 0,0 0 0,0 0 0,0 1-16,0-3 52,1 1 1,0 0-1,0 0 0,0 0 0,0 0 0,0-1 0,0 1 1,1 1-1,-1-2-52,3-1 58,-11 8-25,6-4-8,-1 1 0,0-1 0,1 0 0,-1 1 0,0-1 0,1 1 0,-1 0-25,1-1-60,0-1 0,0 1 0,1-1 0,-1 1-1,0-1 1,0 1 0,0-1 0,0 0 0,0 0 0,0 1-1,1-1 1,-2 0 60,-4 1-3848,0 2-8453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54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3818 273 4664,'-18'24'1552,"-9"6"-1552,21-25 776,6-5-761,0 0 0,0 0 1,0 0-1,0 0 0,0 0 0,-1 0 1,1 0-1,0 0 0,0 0 0,0 0 1,0 0-1,0 0 0,0 0 0,0 0 1,0 0-1,0 0 0,0 0 0,0 0 0,0 0 1,0 0-1,0 0 0,0 0 0,0 0 1,0 0-1,-1 0 0,1 0 0,0-1 1,0 1-1,0 0 0,0 0 0,0 0 1,0 0-1,0 0 0,0 0 0,0 0 1,0 0-1,0 0 0,0 0 0,0 0 0,0 0 1,0 0-1,0-1 0,0 1 0,0 0 1,0 0-1,0 0 0,0 0 0,0 0 1,0 0-1,1 0 0,-1 0-15,5-30 2354,-2 20-1112,-1 0 0,1-6-1242,-3 12 181,0 1 0,0-1 0,0 1 0,0-1-1,-1 1 1,0-1 0,1 1 0,-1 0 0,0-1 0,-1 1-181,0-1 110,0-1 1,0 1-1,-1 0 1,0 1-1,0-1 1,0 0-1,0 1 1,-2-2-111,-1-1 61,-20-20 334,-1 1 0,-3-1-395,14 15 167,1-1 0,-2 2-1,1 0 1,-19-7-167,13 9 103,-1 0 0,0 1 0,0 1 0,-1 1 0,-10 0-103,-13 1 225,0 1 0,-11 3-225,-43 1 20,-201 4-88,-54 13 206,8-1 314,284-13-331,0 2 0,-18 7-121,-124 31-13,-20 3-534,-15 3 893,168-30-446,1 3 0,-17 11 100,33-10 28,2 2-1,-6 7-27,27-13-38,2 1-1,0 1 0,2 2 0,0 1 39,-215 228-14,100-97 22,84-97 8,21-21 8,2 1 0,-9 15-24,24-26 79,2 1-1,1 2 0,-6 13-78,16-26 51,1 2 0,0-1 0,2 1 1,0 0-1,1 1 0,0 9-51,1-2 21,2 0 0,1 0 0,1 1 0,1-1 0,2 0 0,0 0 0,2 0 0,1-1 0,2 0 0,7 17-21,-3-14 47,1-1-1,1-1 0,2 0 1,13 17-47,45 55 108,5-4 0,3-3 0,27 17-108,-76-79 71,2-2 0,1-2 0,1-1 1,1-1-1,24 9-71,14 3 244,66 23-244,78 15 74,-14-13-26,-123-42 0,51 4-48,253 25-22,19-19 187,-3-22 14,175-7 107,-376 0-318,20-11 32,-28-10-22,113-29 22,-202 26 54,10-9-54,99-35 374,2-2-468,-187 61 228,0-2-1,-1 0 0,0-3 1,8-4-134,-5-2 5,-2-1 1,0-2-1,-2 0 1,0-2-1,-2-1 1,0-2-6,25-30-19,-3-3-1,4-11 20,-28 38 20,-2-1-1,-1-1 0,-2 0 0,0-7-19,-9 21 10,-2-1 1,-1 0-1,0 0 0,-2 0 0,0-1 0,-2 1 0,0-20-10,-3 6 1,-1 0 0,-2 1 0,-2-1-1,-1 1 1,-1 1 0,-3-1 0,0 2-1,-2-1 1,-2 2 0,-1 0 0,-1 0-1,-2 2 1,-1 0 0,-1 2 0,-1 0-1,-16-14 0,-132-118-16,40 40 15,-76-73 2,100 102 63,-8 2-64,72 59-3,-39-21 3,53 35-12,-1 2 0,-1 2-1,-22-7 13,-18-2-114,-2 3-1,0 3 0,-1 3 1,-14 3 114,-39 2 170,60 5 3,1 3 0,-8 4-173,37-1-1183,0 2-1,0 1 1,1 1-1,-17 8 1184,-16 8-11483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55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7000,'6'0'0,"5"0"2560,-22 0 0,-2 0-11816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56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1975 1 14072,'-88'52'870,"-144"92"3554,128-75-3805,-22 11-73,4-6 172,-50 18-718,-199 66 151,50-23 488,269-110-573,2 2 0,1 1 0,1 3 0,1 2 0,-17 18-66,53-41 75,-20 18-19,-2-3-1,-19 13-55,51-38 337,3-4-193,7-6-3,22-22-146,1 2 0,2 1 1,32-21 4,119-67-41,-79 57 30,28-11 5,365-195-2,-351 184 4,297-159-10,-404 221 45,3 1-31,-38 16 118,-5 2-1219,-3 4-1448,0 0 988,-3 6-10584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57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0 6640,'12'16'158,"-7"-10"388,0 1 1,-1-1-1,0 1 1,2 3-547,-6-10 38,0 0 1,0 1-1,0-1 1,0 0-1,0 0 1,1 0 0,-1 1-1,0-1 1,0 0-1,0 0 1,0 1-1,0-1 1,0 0-1,0 0 1,0 1 0,0-1-1,0 0 1,-1 0-1,1 1 1,0-1-1,0 0 1,0 0-1,0 0 1,0 1-1,0-1 1,0 0 0,-1 0-1,1 0 1,0 1-1,0-1-38,-1 0 76,1 0 0,-1 0 0,1 1 0,-1-1 0,1 0 0,-1 0 0,1 0 0,-1 0 0,1 0 0,-1 0 0,1 0 0,-1 0 0,1 0 0,-1 0-76,-11-3 989,1 0-1,0 0 1,-6-3-989,-19-7 1567,27 11-1196,0 0 1,0 0-1,-1 1 1,1 0-1,0 0 0,-1 1 1,1 0-1,-1 1 1,1 0-1,0 0 1,-1 1-1,-2 2-371,11-4 21,-10 4 149,11-3-163,0-1-1,-1 0 1,1 1-1,-1-1 1,1 0 0,0 1-1,0-1 1,-1 0-1,1 1 1,0-1 0,0 1-1,-1-1 1,1 0-1,0 1 1,0-1-1,0 1 1,0-1 0,0 1-1,-1-1 1,1 1-1,0-1 1,0 1-7,0-1 10,0 1 0,0-1 0,1 0 0,-1 1 0,0-1 0,0 0 0,0 1 0,0-1 0,0 0 0,0 1 1,1-1-1,-1 0 0,0 0 0,0 1 0,0-1 0,1 0 0,-1 1 0,0-1 0,0 0 0,1 0 0,-1 0 0,0 1 0,1-1 0,-1 0 0,0 0 0,0 0 0,1 0 0,-1 0 0,0 1 0,1-1-10,13 4 216,0 0 0,0-1-1,1 0 1,13 0-216,-23-3 41,253 20 578,5-12-563,-252-8-33,410 0 193,-363-1-189,118-6 574,-159 6-532,-1-1 0,13-4-69,-25 5 41,-5 3-55,-8 5-6,-19 20 34,-8 8-560,-22 29 546,-3 16-9,4 2 0,4 2 0,3 3 0,-10 30 9,22-38 233,-24 33-233,27-55 219,5-7-1788,9-17-3976,10-16-5119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58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230 463 9592,'17'5'826,"-9"-2"126,1 0 0,-1 1 0,2 0-952,-10-3 56,1-1 0,-1 0-1,0 0 1,1 1 0,-1-1 0,1 0-1,-1 1 1,0-1 0,0 0 0,1 1-1,-1-1 1,0 1 0,0-1 0,1 0-1,-1 1 1,0-1 0,0 1-1,0-1 1,0 1 0,1-1 0,-1 1-1,0-1 1,0 1 0,0-1 0,0 1-1,0-1 1,0 1 0,0-1 0,-1 1-1,1-1 1,0 0 0,0 1-1,0-1 1,0 1 0,-1-1 0,1 1-1,0-1 1,-1 1-56,0 2 244,-81 294 2725,13-47-1949,48-178-858,-38 136 428,11 1 900,46-200-1359,1 1 69,0-8-52,1-5 49,3-55 210,2 0 0,8-27-407,-5 28-12,6-39 35,27-222 196,-30 203-212,18-145-58,-22 215 5,3 1 0,11-34 46,-10 48-71,1 0 1,1 0-1,2 1 1,2-2 70,-8 17-45,0 0 0,1 0-1,1 1 1,0 1 0,1 0 0,0 0 0,0 1 0,1 1 0,1 0 0,0 1 0,0 0 0,1 1 0,0 1 0,0 0 0,1 1 0,0 1 0,0 0 0,0 1 0,16-1 45,-15 2-21,1 2 0,-1 0 0,1 1 0,-1 1 0,0 1 0,1 0 0,-1 1 0,0 1 0,-1 0 1,1 2-1,-1 0 0,0 0 0,0 2 0,0 0 0,-1 1 0,5 4 21,-4-1 28,-1 1 0,0 0 0,-1 1 0,0 1 0,-2 0 0,1 1 1,-2 0-1,0 1 0,-1 0 0,-1 1 0,3 7-28,-7-12 29,-1 1 0,0-1 0,0 1 0,-2 0 0,1 0 0,-2 0 1,0 9-30,-1-12-7,0 1 0,-2 0 0,1-1 0,-1 1 0,-1-1 0,0 1 0,-1-1 1,0 0-1,-4 6 7,1-3 35,0 0 1,-2-1-1,1 0 1,-2 0-1,0-1 1,0 0 0,-1-1-1,0 0 1,-1-1-1,-1 0 1,1-1-1,-1-1 1,-1 0-1,0 0 1,-10 3-36,-6 1 23,-1-1-1,0-2 1,-1-1 0,0-1-1,0-2 1,0-1 0,-1-2-1,0-1 1,1-1 0,-1-2-1,1-2 1,-1 0 0,1-3-1,-28-8-22,24 3-445,-10-5 445,32 11-622,1-1-1,0 0 1,0-1 0,-9-8 622,-4-5-3852,2 1-7081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59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21 4576,'-15'-10'0,"-9"0"3112,24 24 0,0-1-11512</inkml:trace>
  <inkml:trace contextRef="#ctx0" brushRef="#br0" timeOffset="1">22 475 12640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59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14880,'35'50'1432,"-20"-30"7,0 0-1071,-1 0 8,-1 0-2344,2-4 1,-1 1-7985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0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34 8696,'0'0'2073,"0"0"-105,0 0-441,0 0-213,0 0-403,0 0-122,0 0-100,0 0-62,0 0-150,-2 10-27,-31 152 900,15-57-249,-2 48-1101,2 105 331,17-175 432,1-49 194,0-90-731,-1-6 220,3-5-446,5-5 4,3 1-1,3 0 0,4 0 1,7-14-4,-18 67-10,0 0 1,2 1 0,2-6 9,-5 16-9,-1-1 0,1 0 0,1 1 0,-1 0 0,1 0 0,0 1 0,7-6 9,4-1-68,1 0 0,0 2 0,1 0 0,6-2 68,28-11-211,2 2 211,-31 13-42,0 1-1,1 0 1,15-1 42,-27 7-32,1 1 0,-1 0 0,1 0 0,0 1-1,-1 1 1,1 0 0,10 3 32,8 4-14,0 1-1,5 3 15,-20-6-11,0 1-1,0 1 0,-1 1 0,11 7 12,-23-14 23,-1 1 0,0-1 0,1 1 0,-1 0 0,0 0 0,-1 0 0,1 0 0,0 0 0,-1 1-23,2 1 58,-4-4-160,1-1 0,-1 0 0,0 1 1,1-1-1,-1 1 0,0-1 0,0 1 1,1-1-1,-1 1 0,0-1 0,0 0 1,0 1-1,0-1 0,0 1 0,0-1 1,1 1-1,-1-1 0,0 1 0,0-1 1,-1 1 101,1 1-3608,0 2-8761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5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7000,'15'29'0,"9"17"1576,7 14 0,15 15-256,-10 7 0,1 13-512,-2-6 8,3-1-544,-3-8 0,4-7-56,-10-16 0,-5-15-256,-4-4 0,-6-7-2416,-4-7 8,-3-2-4272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1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 10672,'-11'3'0,"-9"5"1744,7-5 8,2-3-488,-13 2-13112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2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378 492 17119,'36'-64'1992,"-15"28"0,-1-5-768,0-4 0,0-3-18719</inkml:trace>
  <inkml:trace contextRef="#ctx0" brushRef="#br0" timeOffset="1">522 90 9864,'34'9'1840,"-34"-9"-1735,1 1 0,-1-1 0,1 0 0,0 0 0,-1 0 0,1 0 0,-1 0 1,1 0-1,0 0 0,-1 0 0,1 0 0,-1 0 0,1-1 0,-1 1 0,1 0 0,0 0 1,-1 0-1,1-1-105,-1 1 68,0 0 0,0 0 1,1-1-1,-1 1 0,0 0 1,0 0-1,0-1 0,0 1 1,0 0-1,0 0 1,1-1-1,-1 1 0,0 0 1,0-1-1,0 1 0,0 0 1,0-1-1,0 1 0,0 0 1,0 0-1,0-1 0,0 1 1,-1 0-1,1-1-68,0-1 343,-1 0 0,0 0 0,0 0 1,0 0-1,0 0 0,-1-1-343,2 2 32,-6-8 653,-1 0-1,1 0 0,-7-6-684,10 12 70,0 0 0,-1 0 0,1 0-1,0 1 1,-1 0 0,1 0-1,-1 0 1,0 0 0,0 0-1,0 1 1,0 0 0,0-1-70,-7 0 50,-1 1 0,1 0 0,0 0 0,-1 1 0,1 1 0,0 0 0,-1 0 0,1 1 0,0 0 0,0 1 0,0 0 0,-2 2-50,-9 4 160,1 0 0,0 2 1,1 0-1,0 2 0,-10 8-160,13-8 68,0 1 0,1 1 0,1 0 0,1 1-1,0 1 1,1 0 0,1 1 0,-8 16-68,10-16 67,1 1-1,1 0 0,1 0 1,0 0-1,2 1 1,0 0-1,1 0 1,1 1-1,1 5-66,1-15 51,1 0-1,0 0 1,1 0-1,0-1 1,2 9-51,-1-15 23,-1 1 1,1 0-1,0 0 1,0-1-1,0 1 1,0-1-1,1 0 0,0 0 1,0 0-1,0 0 1,1 0-1,-1 0 1,1 0-24,6 3 37,0 1 1,0-1 0,0-1 0,1 0 0,0 0-1,0-1 1,0 0 0,1-1 0,0 0 0,0-1-1,0-1 1,0 0 0,6 1-38,5-2 69,0-1-1,0 0 1,0-2 0,0 0 0,0-2 0,18-5-69,-26 5 51,0 0 0,-1-1 0,1 0 0,-2-2 0,1 1 0,0-2 0,-1 0 0,-1 0 0,0-1 0,0-1 0,0 0 0,-1 0 0,-1-1 0,0-1 0,0 0 0,5-9-51,-5 5 46,-1-1 0,-1 0 0,0-1 0,-1 0 0,-1 0 0,-1 0 0,2-11-46,-5 18-6,0 0-1,-1 0 1,0 0-1,-1-1 0,-1 1 1,1 0-1,-2 0 1,1 0-1,-2 0 1,1 0-1,-2 0 0,1 0 1,-3-4 6,1 7-12,1 1-1,-1-1 1,-1 1 0,0 0 0,0 0 0,0 0-1,0 1 1,-1 0 0,0 1 0,-1-1 0,1 1-1,-8-3 13,-3-2-1,1 2 0,-2 1-1,1 0 1,-1 1 0,-8-1 1,19 5-43,6 1 25,-2 0-1,1 1 1,0-1-1,0 1 1,0 0-1,0-1 0,0 1 1,0 1 18,3-1-22,0 0 1,-1 0-1,1 0 1,0 0-1,0 0 0,0 0 1,0 0-1,0 0 1,0 0-1,0 0 1,0 0-1,0 0 0,-1 0 1,1 0-1,0 0 1,0 1-1,0-1 0,0 0 1,0 0-1,0 0 1,0 0-1,0 0 1,0 0-1,0 0 0,0 0 1,0 1-1,0-1 1,0 0-1,0 0 1,0 0-1,0 0 0,0 0 1,0 0-1,0 0 1,0 1-1,0-1 0,0 0 1,0 0-1,0 0 1,0 0-1,0 0 1,0 0-1,0 0 0,0 0 1,0 1-1,0-1 1,0 0 21,4 6-691,-3-5 293,6 9-3319,1 0-1,6 6 3718,-9-11-1351,19 23-7418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2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508 73 7088,'1'0'22,"-1"0"-1,0 0 1,0 0 0,0 0 0,0 0 0,0 0 0,1 0 0,-1 0-1,0 0 1,0 0 0,0 0 0,0 0 0,0 0 0,1 0-1,-1 0 1,0 0 0,0 0 0,0 0 0,0 0 0,0 0-1,0 0 1,0 0 0,1-1 0,-1 1 0,0 0 0,0 0-1,0 0 1,0 0 0,0 0 0,0 0 0,0 0 0,0-1 0,0 1-1,0 0 1,0 0 0,0 0-22,-1-6 1828,-7-5 1765,8 11-3495,-5-5 210,1 0 1,-1 1-1,0-1 1,0 1-1,0 1 1,0-1-1,-1 1 0,1 0 1,-1 0-1,0 0 1,0 1-1,0 0 1,0 0-1,0 0 0,-1 1 1,1 0-1,0 1 1,-1-1-1,1 1 1,-1 0-1,1 1-308,-10 1 222,0 1 0,1 0-1,-1 1 1,1 1 0,0 1 0,1 0 0,-8 4-222,3 0 184,1 1 0,1 0 1,0 2-1,1 0 1,-9 8-185,11-5 41,-1 0 1,2 1 0,0 0 0,1 1 0,1 1 0,1 0-1,0 0 1,0 5-42,4-11 38,1 0 1,1 1-1,0-1 0,1 1 0,0 0 0,1 0-38,2-9 31,-1 0-1,1 1 1,0-1-1,0 0 1,1 1-1,0-1 1,0 0-1,0 0 1,0 1-1,1-1 1,0 0 0,0 0-1,0-1 1,1 1-1,-1 0 1,1-1-1,2 3-30,3 1 34,0 0-1,0-1 1,1 0 0,0 0-1,1-1 1,-1 0-1,1 0 1,0-1 0,1 0-1,-1-1 1,2 0-34,8 2 72,1 0 1,-1-2-1,1 0 1,0-1-1,10-1-72,-17-1 98,0-1-1,1-1 1,-1 0-1,0-1 1,0 0-1,0-1 1,6-2-98,-12 2 19,1-1 1,-1 1 0,0-1 0,0-1 0,0 0-1,-1 0 1,1 0 0,-1-1 0,-1 0 0,1 0-1,-1-1 1,0 0-20,-1 2 44,-1-1 0,0 0 0,0 0-1,-1-1 1,1 1 0,-1-1 0,-1 1-1,1-1 1,-1 0 0,0-1-44,0-3 26,-1 0 0,0 0 0,0-1 0,-1 1 0,-2-12-26,0 0 7,-2 0 0,0 0 0,-2 1 0,0-1 0,-2 1 0,0 1 0,-2-1 0,-1 1-7,5 9 7,-1 1 0,0 1 0,-1-1 0,-7-6-7,-8-8-858,-6-3 858,25 24-267,3 3 161,0 0 0,1 0 0,-1 0 0,0 1 0,0-1 0,0 0 0,0 1 0,0-1 0,1 0 0,-1 1 0,-1-1-1,1 1 1,0 0 0,0-1 0,0 1 106,0 0-527,2 2-319,0-1 558,2 2-1030,0 0 0,0 0-1,1 0 1,-1 0 0,1-1 0,0 1-1,4 1 1319,15 10-7326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3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719 0 15064,'-68'24'1968,"35"-14"-961,0 2 0,1 2 0,-15 8-1007,30-11 163,0 1 1,1 0 0,0 1-1,1 1 1,1 0 0,0 1 0,1 1-1,-1 2-163,-18 28 23,3 0-1,-8 19-22,-22 50 808,-8 37-808,34-72 68,5 1 0,2 1 0,5 1 0,-5 44-68,20-89 264,1 22-264,4-43 54,1-1 1,1 0-1,1 0 1,2 14-55,-2-24-343,-1 0 1,1-1 0,-1 1 0,2-1-1,-1 1 1,0-1 0,3 3 342,-4-7-832,0 2-152,0-1-5040,-1-2-1909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3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9776,'24'16'0,"-1"3"-6856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5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2968,'3'-31'3296,"-3"30"-3138,0 1 0,0 0 1,0-1-1,0 1 0,0 0 1,0 0-1,0-1 0,0 1 1,0 0-1,0 0 0,0-1 1,0 1-1,1 0 0,-1 0 0,0-1 1,0 1-1,0 0 0,0 0 1,0-1-1,1 1 0,-1 0 1,0 0-1,0 0 0,0-1 1,1 1-159,3 4 2366,1 10 478,-5-11-2183,1 1 0,0-1 0,-1 1 1,0-1-1,0 1-661,1 12 1812,-1-16-1764,1 1 1,-1-1-1,0 0 0,0 1 1,0-1-1,0 0 0,1 1 1,-1-1-1,0 0 0,0 0 1,1 1-1,-1-1 0,0 0 1,1 0-1,-1 1 0,0-1 1,1 0-1,-1 0 0,0 0 1,1 0-1,-1 1 0,0-1 1,1 0-1,-1 0 0,0 0 1,1 0-1,-1 0 1,1 0-49,14 0 529,-14 0-513,84-7 494,178-9 321,68 19-44,-317-2-661,-7-1-119,-1 1 0,1-1 0,-1 0 0,0 0 0,1-1 1,-1 0-1,1 0 0,-1 0 0,5-2-7,-11 2-72,1 0 0,0 1 0,0-1 0,-1 1 0,1-1 0,0 0 1,-1 0-1,1 1 0,-1-1 0,1 0 0,-1 0 0,1 0 0,-1 1 0,0-1 0,1 0 0,-1 0 0,0 0 0,1 0 0,-1 0 0,0 0 0,0 0 0,0 0 0,0 0 0,0 0 72,2-11-4377,0 5-8182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6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0 578 9592,'35'-1'1456,"2"-1"-1456,-33 1 1028,-5 0-157,-10-1 511,7 1-1030,1 1 0,-1-1 0,1 0 0,0 0 0,-1 0 0,-1-1-352,5 1 46,0 1 0,-1-1 0,1 1 0,0-1 0,0 1 0,-1-1 0,1 1 0,0-1 0,0 0 0,0 1 0,0-1 1,0 1-1,0-1 0,0 0 0,0 1 0,0-1 0,0 1 0,0-1 0,0 1 0,0-1 0,0 0 0,0 1 0,1-1 0,-1 1 0,0-1 0,1 0-46,8-15 312,-8 13-221,25-35 878,1 1 0,26-27-969,17-20 147,-54 64 89,0 0 0,2 1-1,4-2-235,58-47 206,-51 44-219,-23 20 25,56-46 136,-47 41 14,-1-1 1,2 2-1,10-5-162,-6 5 37,1 0 0,0 2 0,0 1 0,1 0 0,-1 2 1,1 0-1,0 2 0,-1 0 0,1 1 0,0 2 0,0 0 1,-1 1-1,1 1 0,-1 1 0,0 1 0,14 6-37,-29-9 10,1 0 0,-1 0 0,1 1 0,-1-1 0,0 1-1,-1 1 1,1-1 0,-1 1 0,0 0 0,2 3-10,-3-4 29,-1 0 0,0 0 0,-1 1 1,1-1-1,-1 1 0,0-1 1,0 1-1,0 0 0,-1 0 0,1 0 1,-1 0-1,-1 0 0,1 0 0,0 2-29,-1 0-126,0-1-1,0 1 0,-1 0 1,1-1-1,-2 1 0,1-1 1,-1 1-1,1-1 0,-2 0 1,1 1-1,-1-1 0,0 0 1,-1 2 126,2-5-808,0 1-2157,8-3-1473,3-1-3576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6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9864,'7'4'502,"-1"1"0,1 0 1,-1 0-1,0 1 1,1 1-503,-7-7 57,0 0 0,0 0 0,1 1 0,-1-1 1,0 0-1,0 0 0,0 0 0,0 1 0,1-1 1,-1 0-1,0 0 0,0 1 0,0-1 0,0 0 1,0 0-1,0 1 0,0-1 0,0 0 0,0 0 1,0 1-1,0-1 0,0 0 0,0 0 0,0 1 1,0-1-1,0 0 0,0 0 0,0 1 0,0-1 1,0 0-1,0 0 0,0 1 0,-1-1 0,1 0 1,0 0-1,0 0 0,0 1 0,0-1 0,-1 0 0,1 0 1,0 0-1,0 0 0,0 1 0,-1-1 0,1 0 1,0 0-1,0 0 0,-1 0 0,1 0-57,-12 3 1238,11-3-1021,-30 1 2557,31-1-2740,0 0 0,0 0-1,0 0 1,0 0-1,-1 0 1,1 0-1,0 0 1,0 0-1,0 0 1,-1 0-1,1 0 1,0 0 0,0 0-1,0 0 1,0 0-1,-1 0 1,1 0-1,0 0 1,0 0-1,0 0 1,0 0 0,-1 1-1,1-1 1,0 0-1,0 0 1,0 0-1,0 0 1,0 0-1,0 1 1,0-1 0,-1 0-34,8 4 671,6 1-392,0-1-1,1 0 1,0 0-1,0-2 0,12 1-278,77 3 469,-102-6-466,199-4 423,-107 1-305,176-7 255,7-13-376,-266 22-210,-1 0 0,0 0-1,0-1 1,1 0 0,-2-1 0,5-1 210,-6-1-974,-7 5 948,0 0 0,0 0-1,0 0 1,0-1 0,0 1 0,0 0 0,0 0 0,1 0 0,-1 0 0,0 0 0,0 0-1,0 0 1,0 0 0,0 0 0,0 0 0,0 0 0,0-1 0,0 1 0,0 0-1,0 0 1,0 0 0,0 0 0,0 0 0,0 0 0,0 0 0,0 0 0,0-1-1,0 1 1,0 0 0,0 0 0,0 0 0,0 0 0,0 0 0,0 0 0,0 0 0,0 0 26,-11-4-3909,-4 1-7241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7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11032,'76'-33'2273,"-60"28"-466,-14 6-787,-4 3 185,2-4-1159,0 0 0,0 0 0,0 0 0,0 0 0,0 0 0,-1 0 0,1 0 0,0 0 0,0 1 0,0-1 0,0 0 0,0 0 0,0 0 0,0 0 0,0 0 0,0 0 0,0 1 0,0-1 0,0 0 0,0 0 0,0 0 0,0 0 0,0 0 0,0 0 0,0 1 0,0-1 0,0 0 0,0 0 0,0 0 0,0 0 0,0 0 0,0 0 0,0 1 0,0-1 0,0 0 0,0 0 0,1 0 0,-1 0 0,0 0 0,0 0 0,0 0 0,0 0 0,0 1 0,0-1 0,0 0 0,0 0 0,1 0 0,-1 0 0,0 0 0,0 0 0,0 0 0,0 0 0,0 0 0,1 0 0,-1 0 0,0 0 0,0 0 0,0 0 0,0 0 0,0 0 0,0 0 0,1 0 0,-1 0 0,0 0 0,0 0 0,0 0 0,0 0 0,0 0 0,0 0-46,45-2 2738,14-4-2738,-8 1 694,6 2-694,43 5 544,25 6-544,101 17 359,-71-7-86,-119-14-272,82 8-211,46-4 210,-138-9-663,-20-2 185,-6-1-180,0 4 489,-1-1 0,1 0-1,-1 0 1,0 1-1,0-1 1,1 0-1,-1 1 1,0-1-1,0 1 1,0-1 169,-17-10-3975,-2-1-7635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7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0 9240,'-3'81'2400,"2"-74"-627,1-7-1750,0 0 0,0 0 0,0 0 0,0 0 0,0 0 0,0 0 0,0 0 0,0 0 0,0 0 0,0 0 0,0 0 0,0 0 0,0 0 0,0 0-1,0 0 1,0 0 0,0 0 0,0 0 0,0 0 0,0 0 0,0 0 0,0 0 0,-1 0 0,1 0 0,0 0 0,0 0 0,0 0 0,0 0 0,0 0 0,0 0 0,0 0 0,0 0 0,0 0 0,0 0 0,0 0 0,0 0 0,0 0 0,0 0 0,0 0 0,0 0 0,0 0 0,0 0-1,0 0 1,0 0 0,0 0 0,0 0 0,0 0 0,0 0 0,0 0 0,0 0 0,0 0 0,0 0 0,0 0 0,0 0-23,-3-13 1568,1 0 444,-4 26-855,-24 72 722,-2 19-1879,-18 93 259,14-57 34,35-136-374,-22 92 256,16-54-3669,4-22-9079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6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0 353 5208,'52'35'4456,"58"40"-2351,-33-21-1106,-55-39-694,125 88 618,-121-82-828,-1 1 0,-1 0 1,-1 2-1,7 11-95,-18-19 219,0 2 1,4 8-220,-14-24 239,-2-7-196,-2-11-134,2 12 117,-9-52-50,-2 1-1,-2 1 1,-3 0 0,-9-20 24,0 19-44,16 38 16,1-1 1,1 0-1,-5-17 28,12 34 6,-1-1 0,1 0 1,0 1-1,0-1 0,-1 0 0,1 1 1,0-1-1,0 0 0,1 1 0,-1-1 1,0 0-7,0 1 4,1 1 0,-1 0 0,0-1 1,0 1-1,0 0 0,0 0 0,0-1 1,1 1-1,-1 0 0,0 0 0,0 0 1,1-1-1,-1 1 0,0 0 0,0 0 1,0 0-1,1 0 0,-1 0 0,0-1 1,1 1-1,-1 0 0,0 0 0,1 0-4,-1 0 9,1 0 1,0 0-1,0 0 0,-1 0 0,1 0 0,0 0 0,0 1 0,0-1 0,-1 0 1,1 0-1,0 1 0,0-1-9,7 4 24,-1 1 0,0-1 0,0 1 0,-1 0 0,1 1 1,0 0-25,14 16 24,1 2-24,-3-3 12,18 21 347,19 29-359,-45-54-50,1-1 1,1-1-1,1 0 0,0-1 1,2 1 49,-15-14 15,0-1 1,0 1-1,0 0 1,0-1 0,0 1-1,0 0 1,0-1-1,0 1 1,1-1-1,-1 0 1,0 1-1,0-1 1,1 0-16,-1 0 13,-1 0 0,1 0 0,0 0 0,-1 0-1,1-1 1,0 1 0,-1 0 0,1 0 0,-1-1 0,1 1 0,-1 0 0,1-1 0,0 1 0,-1 0 0,1-1 0,-1 1 0,0-1 0,1 1 0,-1-1-1,1 1 1,-1-1 0,0 0 0,1 1 0,-1-1 0,0 0-13,4-7 42,-2 0 1,1 0-1,-1-1 0,0 1 0,-1-1 0,0 1 0,0-1 1,-1-4-43,0-2 29,0-1 0,-2 1 0,0-1 0,0 1 1,-4-11-30,-7-18 23,-7-13-23,-47-99 118,21 52-1412,18 33-2761,19 45-3131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8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0 204 10400,'31'8'2209,"-31"-8"-2117,0 0 1,0 0-1,1 0 0,-1 0 1,0 0-1,0 0 1,1 0-1,-1 1 0,0-1 1,0 0-1,1 0 1,-1 0-1,0 0 0,0 0 1,0 0-1,1 1 1,-1-1-1,0 0 0,0 0 1,0 0-1,0 0 0,1 1 1,-1-1-1,0 0 1,0 0-1,0 1 0,0-1 1,0 0-1,0 0 1,0 0-1,0 1-92,-3 5 2499,2-6-2385,1 1-1,0-1 1,-1 0-1,1 1 1,0-1 0,-1 0-1,1 1 1,0-1-1,0 1 1,-1-1-1,1 0 1,0 1-1,0-1 1,0 1-1,0-1 1,0 1-1,0-1 1,-1 1-1,1-1 1,0 1-1,0-1 1,1 1-114,-1-1 45,0 1-1,0 0 1,1-1 0,-1 1-1,1-1 1,-1 1 0,0-1-1,1 1 1,-1-1 0,1 0-1,-1 1 1,1-1 0,-1 1-1,1-1 1,0 0 0,-1 0-45,9 5 176,0-2 0,0 0 0,0 0 0,1 0 0,6 0-176,24 4 263,0-2-1,0-2 1,1-1 0,-1-2 0,37-6-263,-24-1 93,0-2-1,-1-2 1,0-3 0,13-7-93,-46 15 13,-1-1 0,0 0 0,-1-2 0,1 0 0,-2-1 0,1-1 0,4-4-13,-18 12-94,-1 1 0,1-1 0,0 1 0,-1-1 0,1 0 0,-1 0 0,0 0 1,0-1-1,2-2 94,-4 5-99,1-1 0,-1 1 0,0-1 0,1 1 0,-1-1 1,0 1-1,0-1 0,0 1 0,0-1 0,0 1 0,0-1 1,0 0-1,0 1 0,-1-1 0,1 1 0,-1-1 0,1 1 0,-1 0 1,0-1-1,1 1 0,-1 0 0,0-1 0,0 1 0,-1-1 99,-5-6-1400,-1 1 0,0-1 0,0 1 1,-1 1-1,-4-3 1400,-17-11-8688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8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410 1 8160,'0'16'110,"1"-2"975,-2-1 1,0 7-1086,1-19 69,0-1-1,0 1 1,0 0-1,-1-1 1,1 1-1,0-1 1,0 1 0,0-1-1,0 1 1,-1-1-1,1 1 1,0-1-1,-1 1 1,1-1 0,0 1-1,-1-1 1,1 1-1,-1-1 1,1 1 0,0-1-1,-1 0 1,1 1-1,-1-1 1,1 0-1,-1 1 1,0-1 0,1 0-1,-1 0 1,1 0-1,-1 0 1,1 1-1,-1-1 1,1 0 0,-1 0-1,0 0 1,1 0-1,-1 0 1,1 0-1,-1 0 1,0 0 0,1-1-1,-1 1 1,1 0-1,-1 0 1,1 0-1,-1-1-68,-5 0 478,4 2-343,0-1-1,0 0 1,0 1 0,0-1 0,0 1-1,0-1 1,0 1 0,0 0 0,1 0-1,-1 0 1,0 0 0,0 0-1,1 0 1,-1 0 0,1 1 0,-1-1-1,1 0 1,-1 1 0,1 0-135,-6 8 265,1 0 0,1 1 0,-1 0 0,2 0 1,0 0-1,-2 5-265,1-1 113,-8 21 133,-98 258 1162,17-66-546,52-113-1794,4 2 932,36-110-461,2-5 60,-1 0 1,0 0 0,0 1 0,1-1 0,-1 1 0,1-1-1,0 0 1,0 1 0,0-1 0,0 1 0,0-1 0,0 1-1,1-1 1,-1 0 0,1 1 0,0 0 400,6 13-8273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8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28 4936,'-23'44'1225,"14"-28"523,1 1 0,-5 13-1748,6-9 2568,6-14-1683,-1-1 0,-1 0 0,1 0 0,-1 1 0,-1-1-885,-37 58 2268,11-20-1336,3 1 1,1 3-933,19-33 55,0 0-1,1 0 1,1 0 0,0 1 0,2-1-1,-1 1 1,2 0 0,-1 12-55,3-19 91,0-1 0,1 0 1,0 1-1,0-1 0,0 0 1,1 0-1,0 0 0,1 0 1,3 7-92,-4-12 5,-1 1 0,1-1 0,0 0 0,1 0 0,-1 0 0,0 0 0,1 0 1,-1 0-1,1-1 0,0 1 0,0-1 0,0 0 0,0 0 0,1 0 0,-1 0 1,0-1-1,1 1 0,-1-1 0,1 0 0,0 0 0,-1 0 0,5 0-5,2 0 6,0-1 1,0 0-1,0-1 0,0 0 0,-1-1 0,1 0 0,8-2-6,3-3 93,0-1 1,19-10-94,-22 10 44,-1-2 0,0 0 0,-1-1 0,0 0 0,-1-1 0,0-1 0,-1-1 0,0 0 0,-1 0 0,-1-2 0,0 1 0,-1-2 0,-1 1 0,0-1 0,4-13-44,-5 9-152,-1 0 1,-1-1 0,-1 1-1,-1-2 1,-1 1 0,0-3 151,-3 16-220,15-145-1293,-10 86-3131,-4 39-5860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09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25 256 9056,'-2'-2'230,"0"1"1,-1-1-1,1 0 0,-1 1 1,0 0-1,0-1-230,3 2 44,0 0-1,0 0 0,-1 0 0,1 0 0,0 0 0,0 0 1,-1 0-1,1 0 0,0 0 0,0 0 0,0 0 1,-1 0-1,1 0 0,0 0 0,0 0 0,0 0 1,-1 0-1,1 0 0,0 0 0,0 0 0,0 0 1,-1 1-1,1-1 0,0 0 0,0 0 0,0 0 0,0 0 1,-1 1-44,1-1 68,0 1 0,0-1 1,0 1-1,-1-1 0,1 1 1,0-1-1,0 1 0,0 0 1,0-1-1,0 1 0,0-1 1,1 1-1,-1 0 0,0-1 1,0 1-1,0-1-68,25 81 4860,-21-62-4458,0-1 1,-1 1 0,-1 0-1,0 0 1,-2 0 0,-1 9-403,1-17 138,-2 8 191,0 0 1,-1-1-1,-4 16-329,5-23 55,-3 5 222,4-13 17,1-8 146,2-4-504,0 0 0,0 0 0,0 0 0,1 1 0,1-1 1,1-3 63,2-2 141,13-33 180,26-44-321,-30 65 35,0 1 0,2 1 0,0 0 1,5-2-36,16-13-611,2 1 0,1 2 0,2 3 0,45-28 611,-76 53-907,1 1 0,-1 0 0,15-5 907,-14 7-2622,0 2 0,8-2 2622,11-2-7548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0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160 137 11032,'-7'-2'142,"6"2"18,0 0 0,0-1 0,0 1 0,0 0 1,-1 0-1,1 0 0,0 0 0,0 0 0,-1 0 0,1 0 0,0 0-160,0 1 108,1-1 0,-1 1 0,1-1 0,-1 0-1,0 1 1,1 0 0,-1-1 0,1 1 0,-1-1-1,1 1 1,0-1 0,-1 1 0,1 0 0,0-1-1,-1 1 1,1 0 0,0 0 0,0-1 0,0 1 0,-1 0-108,-27 101 4830,-17 52-3757,-3-5 278,44-137-1289,3-9-53,0-1 0,1 1 0,-1-1 0,0 1 0,1 0 0,-1-1 0,1 2-9,9-42 200,-1 9-158,1 1-1,2 0 0,0 0 1,2 2-1,2-1 0,0 2 1,1 0-1,9-9-41,22-23-22,28-25 22,-40 48-347,1 1 0,32-21 347,-63 50-18,0 1 0,-1 0 0,1 0 0,0 1 0,1-1-1,-1 1 1,2 0 18,-6 2 0,-1-1 0,1 1-1,0 0 1,-1 0 0,1 0-1,-1 0 1,1 0-1,0 0 1,-1 0 0,1 0-1,0 0 1,-1 0 0,1 0-1,-1 1 1,1-1 0,-1 0-1,1 0 1,0 1 0,-1-1-1,1 0 1,-1 1 0,1-1-1,-1 0 1,1 1 0,0 1-5,0-1 0,0 0 0,0 1 1,0 0-1,0-1 0,-1 1 0,1 0 1,0 0 4,1 5-33,-1-1 0,1 1 0,-1 0 0,-1 0 0,1 0 0,-1 0 1,0-1-1,-1 2 33,-1 20 403,-4 11-403,2-13 148,0 5-148,4-11 55,0 0 1,1 0-1,1 0 1,1 0-1,2 6-55,-4-21 31,1 1 1,0 0-1,0-1 1,1 0-1,-1 1 0,1-1 1,0 0-1,1 0 1,-1-1-1,1 1 1,0-1-1,0 1 0,0-1 1,1 0-1,-1-1 1,1 1-1,0-1 0,0 0 1,4 1-32,-2 0 15,1 0-1,0-1 1,1-1 0,-1 1-1,0-1 1,1-1 0,-1 0-1,1 0 1,-1 0 0,1-1 0,0-1-1,-1 1 1,2-1-15,-1-1 7,0 0 0,0-1 0,0 0 0,0-1 0,0 1 0,-1-2 0,1 1 0,-1-1 0,0 0-7,13-11 89,-1 0 0,13-13-89,-17 13 5,-1-1 0,-1 0 0,0-1 0,-1-1 0,-1 0 0,1-5-5,18-37-83,7-25 83,-30 67-13,-2 0-1,1-2 14,-7 20-10,0 0-1,1 0 1,-1-1-1,0 1 1,0 0-1,0 0 1,0-1-1,0 1 1,0 0-1,0-1 1,0 1-1,0 0 1,-1 0-1,1-1 1,0 1 10,-1 1-3,1-1 0,0 1 0,0 0 0,0 0 0,-1-1 0,1 1 0,0 0 0,0 0 0,-1 0 0,1-1 1,0 1-1,0 0 0,-1 0 0,1 0 0,0 0 0,-1 0 0,1-1 0,0 1 0,0 0 0,-1 0 0,1 0 1,-1 0 2,0 0-1,1 0 0,-1 0 1,0 0-1,0 1 1,0-1-1,0 0 1,0 0-1,0 1 0,0-1 1,0 1-1,0-1 1,-3 3-16,0-1-1,1 1 1,-1 0-1,0 0 1,1 0-1,-2 3 17,-20 24-269,8-5 309,0 1 0,1 1 0,2 1 0,-7 20-40,13-30 20,1 1-1,1-1 1,1 2-1,0-1 1,1 1 0,2-1-1,0 1 1,1 0-1,1 11-19,1-20 24,0 0 1,1-1-1,0 1 1,1 0-1,0-1 0,0 0 1,1 1-1,3 3-24,-3-7 20,1 1 0,-1-1 0,2 0 1,-1 0-1,1 0 0,0-1 0,0 0 0,1 0 0,-1-1 0,1 0 0,2 1-20,-1-1-68,1-1-1,-1 0 0,1 0 0,0-1 1,0 0-1,0-1 0,0 0 1,0 0-1,0-1 0,1 0 0,-1-1 1,0 0-1,9-1 69,-1-1-308,1-1 0,-1-1 0,0 0 0,-1-1 0,1 0 0,-1-2 0,1 0 308,75-42-5146,-89 48 4768,37-23-9640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0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628 778 10400,'-31'18'1849,"31"-18"-1833,0 0 1,0 0-1,0 0 1,0 0-1,0 0 1,0 0-1,0 0 1,0 0-1,0 0 0,0 0 1,0 0-1,0 0 1,0 0-1,0 0 1,0 0-1,-1 0 1,1 0-1,0 0 0,0 0 1,0 0-1,0 0 1,0 0-1,0 0 1,0 0-1,0 0 1,0 0-1,0 0 1,0 0-1,0 0 0,0 0 1,0 0-1,0 0 1,0 0-1,0 0 1,-1 0-1,1 0 1,0 0-1,0 0 0,0 0 1,0 0-1,0 0 1,0-1-1,0 1 1,0 0-1,0 0 1,0 0-1,0 0 1,0 0-1,0 0 0,0 0 1,0 0-1,0 0 1,0 0-1,0 0 1,0 0-1,0 0-16,3-6 888,13-14 857,-11 15-1302,-1 0 0,0 0 0,0-1 0,0 0 0,-1 1 0,1-2-443,-3 5 69,-1 0 0,1 0 0,-1 0 0,1 0 1,-1 0-1,1 0 0,-1 0 0,0 0 1,0 0-1,0 0 0,0 0 0,-1 0 0,1 0 1,0 0-1,-1 0 0,1 0 0,-1 0 1,0 1-1,0-1 0,0 0 0,0 0 0,-1-1-69,0-1 77,-1 1 1,1 0-1,-1 0 0,0 0 0,0 0 0,-1 0 0,1 0 0,-1 1 0,1 0 0,-1 0 0,0-1-77,-3 0 95,1 1 0,-1-1-1,1 1 1,-1 0 0,0 1-1,-4-1-94,-2 1 50,1 1 0,-1 0-1,1 0 1,0 1-1,-1 1 1,1 0-1,0 1 1,0 0 0,-4 3-50,-13 4 178,1 2 1,0 2 0,-7 5-179,10-5 71,0 2 1,0 1-1,2 1 1,0 1-1,1 1 1,1 1-1,1 1 1,0 1-1,2 0 1,-10 19-72,20-30 6,1 1 0,0 1 0,2-1 1,-1 1-1,2 0 0,0 0 0,-2 9-6,5-15-1,0 0-1,0 0 1,1 0 0,0 1-1,0-1 1,1 0-1,0 0 1,0 0 0,1 0-1,0 0 1,1 0-1,-1-1 1,2 1 0,1 4 1,-3-9 21,0 0 0,0 1 0,0-1 1,1 0-1,-1 0 0,1-1 0,0 1 1,0 0-1,0-1 0,0 0 0,0 1 0,0-1 1,1 0-1,-1-1 0,1 1 0,2 0-21,-1 0 13,1-1-1,0 0 0,-1 0 0,1-1 0,0 1 0,0-1 1,-1-1-1,1 1 0,0-1 0,3 0-12,6-3 17,1-1 1,-2 0-1,1-1 0,0 0 1,-1-1-1,0-1 0,11-8-17,-1-2 43,-1 0 0,0-2 0,1-3-43,16-19 49,4-9-49,-19 20-58,-1-2 1,-2-1 0,-1-1-1,-2 0 1,-1-2 0,4-16 57,53-151-258,-10 21 257,-19 69-100,14-25 37,-55 126-46,1 1 0,0 0 0,0 1 1,1-1-1,1 1 0,0 0 1,5-4 109,-12 14-22,2-2-29,-2 3 29,-2 4 3,-6 13 172,-1 0 0,-7 9-153,-23 42 160,-49 90-10,81-147-149,-94 193 215,71-138-87,2 2 1,1 12-130,3-1 87,4 1 0,-1 30-87,17-88 20,1 0 0,1 0 0,1 12-20,0-26-232,1 0 1,0-1-1,0 1 0,1-1 0,0 0 0,0 1 1,1-1-1,0 0 0,0 0 0,0 0 0,4 4 232,11 11-3901,-1-2-7477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1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11928,'0'20'0,"3"11"1968,-8 13 0,-12 7-689,1 6 9,-8 8-352,0 1 8,-5 0-504,5-8 8,4-8-264,3-8 8,3-6-192,1-7 8,7-9-288,3-5 0,1-6-2480,4-13 1,1 3-7705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1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74 12824,'-12'20'0,"-5"15"1792,28-35 8,22-19-785,-2-1 9,11-5-640,-10 5 0,1 0-1360,-13 9 8,0-2-11271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1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1 168 12104,'16'-19'158,"-9"11"437,1 0 0,-1 1 1,9-7-596,-15 13 114,1 0 0,-1 0 1,1 0-1,-1 0 1,1 1-1,-1-1 1,1 0-1,0 1 1,-1-1-1,1 1 1,0 0-1,-1 0 1,1-1-1,1 1-114,1 1 295,-1-1-1,1 1 1,0 0-1,-1 0 1,3 1-295,6 2 558,29 7 1446,1-2-1,26 2-2003,89 2 966,-107-11-711,0-3 0,26-4-255,-40 0 49,-1 0 0,0-3 0,29-10-49,-45 12-276,-2-1-1,4-2 277,-15 7-249,-1-1-1,0-1 1,1 1 0,-1-1-1,0 0 1,-1 0 0,1-1-1,0 0 250,-3 3-229,-1 1 0,0-1-1,0 1 1,0-1 0,0 1-1,0-1 1,0 0 0,0 0-1,-1 1 1,1-1 0,-1 0-1,1 0 1,-1 0 0,0 1-1,1-1 1,-1 0 0,0 0-1,0 0 1,-1 0 0,1 0 0,0 0-1,-1 0 230,-1-18-10454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2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1 7800,'37'78'2696,"-32"-66"-451,-7-13-878,1 0-1127,0 0 0,0 0-1,0 0 1,0 0 0,0 1 0,0-1 0,0 0 0,0 1-1,0-1 1,-1 0-240,1 1 77,0 0 1,1 0-1,-1 0 0,0 0 1,0 0-1,0 0 0,0 0 1,1 0-1,-1 0 0,0 0 0,0 0 1,0 0-1,0 1 0,1-1 1,-1 0-1,0 1 0,0-1 1,1 1-1,-1-1 0,0 1 0,1-1 1,-1 1-78,-2 2 226,0-1-1,1 2 1,0-1 0,-3 3-226,-11 20 696,2 1 0,-3 7-696,11-21 128,-14 29 293,2 0 1,-10 40-422,-65 276 936,84-319-262,-1 29-674,9-50-301,0-1 0,1 0-1,1 0 1,0 1 0,2 3 301,-1-9-3350,2-1-9005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7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0 7896,'-6'4'31,"-7"4"888,0-1 0,-8 2-919,15-7 247,1 0 0,-1 0 0,0 0 1,-1-1-1,1 0 0,0-1 1,-6 1-248,1-1 146,4-1-64,0 1 0,-1 1 1,-5 0-83,10 0 11,1 0 0,-1-1 0,0 1 0,1 0 0,-1 1 0,1-1 0,-1 0 0,1 1 0,-1-1 0,1 1 0,0 0 0,0 0-11,-5 4 94,1 1 0,0 0 0,1 1 0,-1-1 0,1 1 1,1 0-1,0 0 0,0 1 0,-1 3-94,0 3 11,0 0 1,1 0-1,1 0 1,1 1-1,-1 5-11,2-4 5,1 0 1,1 0-1,0 0 1,1 0-1,1 0 0,0-1 1,1 1-1,1-1 1,1 0-1,0 0 1,1 0-1,1-1 0,0 0 1,1-1-1,1 1-5,8 9 4,2-2-1,17 17-3,-34-36-1,0 0 1,0-1-1,0 1 1,0-1-1,0 0 1,1 1-1,-1-2 1,1 1-1,0 0 1,0-1 0,-3 0 0,1-1-1,-1 0 1,1 0 0,-1 1 0,1-1-1,0 0 1,-1-1 0,1 1 0,-1 0-1,1 0 1,-1-1 0,1 1-1,0-1 1,-1 1 0,0-1 0,1 0-1,-1 1 1,1-1 0,-1 0 0,0 0-1,0 0 1,1 0 0,-1 0-1,0 0 1,0-1 0,1 0 0,3-5-3,0-1 0,0-1 0,0 1 0,-1-1-1,0 1 1,-1-1 0,2-5 3,-3 6-3,23-67 32,-4 0 1,-2-1 0,3-53-30,-20 119 34,-1 1 0,0-1 0,-1 0 0,0 0 0,-1 1 0,0-1 0,0 0 0,-1 1 0,0-1 1,-1 1-1,-1-3-34,4 12-1,0-1 1,0 1-1,-1-1 1,1 1-1,0-1 1,-1 1-1,1-1 1,0 1-1,-1-1 1,1 1-1,0-1 1,-1 1-1,1 0 1,-1-1 0,1 1-1,-1 0 1,1-1-1,-1 1 1,1 0 0,0 0 0,-1 0-1,1 0 1,0 0 0,-1 0-1,1 0 1,0 0 0,0 0-1,-1 0 1,1 0 0,0 0 0,-1 0-1,1 1 1,0-1 0,0 0-1,-1 0 1,1 0 0,0 0 0,0 1-1,-1-1 1,1 0 0,0 0-1,0 0 1,-1 1 0,0 1-1,0 0 0,-1 0 0,1 0 0,0 0 1,0 1-1,0-1 0,0 0 0,0 1 1,-4 15 69,0 1 0,1-1 0,1 1-1,1 0 1,1 0 0,0 0 0,1 0 0,1-1 0,2 11-69,1-9-11,1 0 1,0 0-1,2-1 1,0 0-1,1 0 1,1 0-1,0-1 1,2 0-1,4 5 11,-11-18-81,0 0-1,1 0 1,0 0-1,-1 0 1,2-1-1,-1 0 1,0 0-1,1 0 0,0-1 1,1 1 81,4 1-823,0-1 1,1 0-1,-1 0 1,1-2-1,2 1 823,19 3-5646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2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178 478 6368,'-105'39'2449,"93"-33"-879,12-6-1550,-1 0 1,1 0 0,0 0-1,0 0 1,0 0-1,0 0 1,0 0-1,0 0 1,0 0 0,0 0-1,0 0 1,0 0-1,0 0 1,0 0-1,-1 0 1,1 0 0,0 0-1,0 0 1,0 0-1,0 0 1,0 0-1,0 0 1,0 0 0,0 0-1,0 0 1,0 1-1,0-1 1,0 0-1,0 0 1,0 0 0,0 0-1,0 0 1,0 0-1,0 0 1,0 0-1,0 0 1,0 0 0,0 0-1,0 1 1,0-1-1,0 0 1,0 0-1,0 0 1,0 0 0,0 0-1,0 0 1,0 0-21,12 1 1012,-5-2-450,-1 2-163,1-1 1,-1 1-1,0 0 1,0 1 0,1 0-1,-1 0 1,1 0-400,-5-1 154,1 1 0,0-1 0,-1 1 0,1 0 1,-1 0-1,0 0 0,0 0 0,1 0 0,-1 0 0,0 0 1,-1 1-1,1-1 0,0 1 0,-1-1 0,1 1 0,-1 0-154,2 4 209,-1 0-1,0 0 0,-1 1 0,1-1 0,-1 0 0,-1 0 0,1 1 0,-1-1 1,-1 0-1,1 0 0,-1 1 0,-2 5-208,-3 10 276,0 0 0,-2 0 0,-5 9-276,-12 24 678,-11 12-678,18-33 94,7-15-201,2 0 0,1 0 1,0 0-1,1 1 0,1 0 1,-2 21 106,7-38-221,1 1 0,-1-1 1,2 1-1,-1-1 0,0 3 221,1-5-346,-1-1-1,0 0 0,1 1 1,-1-1-1,1 1 0,-1-1 1,1 0-1,0 1 0,-1-1 0,1 0 1,0 0-1,0 0 0,0 1 1,0-1-1,0 0 0,0 0 1,0 0-1,0 0 347,8 4-9265</inkml:trace>
  <inkml:trace contextRef="#ctx0" brushRef="#br0" timeOffset="1">488 0 12376,'-6'31'0,"-5"20"1520,17-45 8,-1-1-13000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3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131 294 10848,'-1'25'3054,"-1"1"1,-3 14-3055,-13 49 2660,12-60-1978,-2-1 1,-1 0-683,5-18 219,0-1 0,0 0 1,-1 0-1,0 0 0,-1-1 0,0 0 1,-4 5-220,9-12 8,1 0 0,-1 0 0,0-1 0,1 1 0,-1 0 0,0-1 0,0 1 0,0-1 0,0 1 0,0-1 0,1 1 1,-2-1-9,1 0-1,1 0 1,0 0 0,-1 0 0,1 0 0,-1 0-1,1 0 1,-1 0 0,1 0 0,0 0 0,-1 0-1,1 0 1,-1 0 0,1 0 0,0 0 0,-1-1 0,1 1-1,-1 0 1,1 0 0,0-1 0,-1 1 0,1 0 0,-1-2 24,-1 1 1,1-1-1,0 1 0,0-1 1,0 0-1,0 0 1,1 1-1,-1-1 1,0 0-1,1 0 1,-1 0-1,1-1-24,-3-11 36,1-1 0,1 0 0,1 0-1,0 1 1,0-1 0,3-10-36,2-5-68,0 0 0,10-24 68,-8 33-34,1 1-1,1 0 1,0 1 0,2 0-1,0 0 1,13-14 34,-1 3-115,3 0 0,0 3 0,13-11 115,-21 22-8,-1 2 0,2 0 0,0 1 1,1 0-1,3 0 8,-13 8-35,-1 1 0,1 0 1,0 0-1,0 1 0,0 0 0,0 1 1,0 0-1,1 1 0,-1 0 1,1 1-1,-1 0 0,6 1 35,-12-1-9,0 0 1,0 1-1,0 0 0,1 0 0,-1 0 0,0 0 0,-1 1 1,1-1-1,0 1 0,0 0 0,-1 0 0,1 1 0,-1-1 1,0 1-1,1 0 0,-1 0 0,0 0 0,-1 0 0,1 0 9,3 6 1,-1 0 0,-1 0 0,0 0 0,0 0 0,-1 0 0,0 1-1,0 0 1,-1 0 0,0 0 0,-1 0 0,0 9-1,-1 5 26,0 0 0,-2-1 0,-1 1 0,-3 13-26,-2-4 101,-1 1 0,-5 7-101,-27 65 432,6-16-316,20-55-4756,15-32 642,0 0-5051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3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0 8344,'-33'43'2616,"26"-34"-1637,4-5 534,1-4 623,0-1-379,1 1-1696,1 0-1,0 0 1,0 0 0,-1 0 0,1 0 0,0 0 0,0 0-1,-1 0 1,1 0 0,0 0 0,0 0 0,-1 0 0,1 0-1,0 0 1,0 0 0,0 1 0,-1-1 0,1 0 0,0 0-1,0 0 1,0 0 0,0 1 0,-1-1 0,1 0 0,0 0-1,0 0 1,0 1-61,-5 8 331,4-8-154,-10 23 707,2-1-1,-7 23-883,-10 54 671,-94 356 127,94-363-944,-2 13-2106,10-36-2761,3-15-4955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13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13272,'15'-16'0,"13"-10"2512,-23 23 7,-9 15-1191,3-4 8,-5 4-456,6-6 0,0-1-1304,7-5 0,8-5-2480,0-1 1,-1-1-7945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3:52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17583,'9'25'-8,"17"52"-12695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7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68 403 3144,'-11'17'294,"7"-12"136,1 1-1,-1-1 1,1 1-1,0 2-429,2-5 165,0 0 0,0 0-1,1 0 1,-1 0 0,1 0-1,0 0 1,0 0 0,0 0-1,0 0 1,0 0 0,1 1-165,3 17 1371,2 0 1,7 18-1372,19 41 2650,-31-77-2495,2 3 11,-3-7-32,-3-12 24,2 7-140,-22-108-25,11 44-2,-23-125 261,25 132-231,4 28-177,2-5 156,3 26-141,1 0-1,0 0 0,1-1 0,1-2 142,-1 14-18,-1 0-1,1-1 1,0 1-1,0 0 1,0 0-1,0 0 1,0 0 0,1 0 18,-1 1-6,0 1 1,0 0 0,0 0-1,0 0 1,0-1 0,0 1 0,1 0-1,-1 0 1,0 1 0,1-1 0,-1 0-1,0 0 1,1 1 0,-1-1 0,1 1-1,-1-1 1,2 0 5,1 1 3,-1 0 0,0-1 0,0 1 0,1 0-1,-1 0 1,0 1 0,1-1 0,-1 1 0,0 0 0,0 0 0,1 0 0,-1 0 0,0 0 0,0 1 0,0-1-1,-1 1 1,1 0 0,2 2-3,6 4 157,-1 1 0,0 0 0,-1 1 0,3 3-157,13 18 262,-1 1 1,-2 1-1,17 32-262,-10-9-28,-3 1 1,1 9 27,-3 5-616,-17-52-733,4 18-6531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7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0 620 9776,'53'0'2877,"-51"0"-2775,-1-1 0,1 1 0,0 0 0,0-1 1,-1 1-1,1-1 0,0 1 0,-1-1 0,1 0 0,-1 0 0,1 0 1,-1 1-1,1-2 0,-1 1 0,1 0 0,-1 0 0,0 0 0,0-1 0,0 1 1,1-2-103,0 1 88,38-45 633,-2-1 1,2-9-722,4-6 115,196-258-1952,-228 306 1676,-4 5-151,-1-1 0,4-6 312,-10 17-23,-1 0 0,0 0 0,0-1 0,0 1 0,0 0 0,0 0 0,1 0 0,-1-1 0,0 1 0,0 0 1,0 0-1,0-1 0,0 1 0,0 0 0,0 0 0,0 0 0,0-1 0,0 1 0,0 0 0,0 0 0,0-1 0,0 1 1,0 0-1,0 0 0,0-1 0,0 1 0,0 0 0,0 0 0,-1-1 0,1 1 0,0 0 0,0 0 0,0 0 0,0-1 1,0 1-1,-1 0 0,1 0 0,0 0 0,0 0 0,0 0 0,0-1 0,-1 1 0,1 0 0,0 0 0,0 0 0,-1 0 1,1 0-1,0 0 0,0 0 0,0 0 0,-1 0 23,-13-1-1777,10 2 733,-11-1-5206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8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7984,'84'253'5608,"-3"38"-5608,-52-183 256,5-1 1,29 60-257,-61-162-8,4 8 9,0 0-1,0-1 1,1 0 0,4 5-1,-10-15-4,0-1 1,0 1 0,1-1 0,-1 0 0,0 1-1,1-1 1,-1 0 0,1 0 0,0 0 0,-1 0 0,1 0-1,0 0 1,0 0 0,0 0 0,-1-1 0,3 1 3,-3-1-127,1 0 0,-1 0 0,1 0 0,-1 0 1,1 0-1,0 0 0,-1-1 0,1 1 1,-1-1-1,0 1 0,1-1 0,-1 1 0,1-1 1,-1 0-1,0 0 0,1 0 0,-1 0 0,0 1 1,1-2 126,12-14-3067,-3 0-2122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8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1 545 9688,'20'-11'0,"13"-6"2176,5-8 0,8-14-1272,5-3 8,8-13-512,-9 4 7,-1-7-359,-14 12 8,-8 4-64,-10 8 8,-8 3-895,-5 1-1,-4 7-2256,-6 2 8,-1 1-2096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9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9240,'5'18'0,"4"10"920,-1 19 0,4 13-216,12 17 0,11 14-560,-4 6 0,2 7-88,0 2 8,-2 0-80,-1-9 0,-1-4-288,-5-20 8,-6-13-216,-3-14 8,0 1-7328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9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41 101 5384,'-1'14'191,"1"-8"147,0 0 1,0 0-1,1 0 0,0 0 1,0 0-1,1 5-338,9 21 1708,2 1-1,2-1 1,8 13-1708,-11-23 546,2-1 0,6 8-546,-11-16 166,-7-9-94,1-1 0,-1 0-1,1 1 1,0-1 0,3 3-72,-5-6 6,0 1 1,0 0 0,0-1-1,0 1 1,0-1 0,0 1-1,0-1 1,1 1 0,-1-1-1,0 0 1,0 1 0,0-1-1,0 0 1,1 0 0,-1 0-1,0 0 1,0 0 0,0 0 0,1 0-1,-1-1 1,0 1 0,0 0-1,0-1 1,1 1-7,4-4 0,1 0 1,-1 0-1,0-1 1,0 1-1,0-1 1,-1-1-1,2-1 0,-3 2 4,8-6 38,-1-2 1,-1 1-1,0-1 1,1-4-43,-6 9 41,0 0 0,-1-1 0,0 0 0,0 0 0,-1 0 0,0 0 0,0-7-41,-2 10 36,0 0 1,-1 0-1,0 0 1,0 0-1,-1 0 1,1 0-1,-1 0 1,0 0-1,-1 0 0,0-1-36,-2-4 175,0 0-1,-1 1 1,0 0 0,-7-9-175,9 13 6,-1 1 0,-1 0 1,1-1-1,-1 2 1,0-1-1,0 0 0,0 1 1,-1 0-1,-1-1-6,-2 0 90,-1 0-1,0 0 0,0 1 0,0 0 1,-6-1-90,-16-2-1020,0 2 1,0 1 0,-16 0 1019,28 2-1357,-15 0-6580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305 180 8072,'7'-5'73,"-6"4"44,1 0-1,-1 0 1,1 0 0,-1-1-1,0 1 1,1 0-1,-1-1 1,1 0-117,-2 1 75,0 0-1,1 0 1,-1 0-1,0 0 1,0 0-1,0 0 1,0 0-1,0 0 1,0 1-1,0-1 1,0 0 0,0 0-1,0 0 1,0 0-1,0 0 1,-1 0-1,1 0 1,0 0-1,-1 0-74,-4-11 443,-1 0 1,-1 0-1,0 1 0,0 0 0,-1 0 0,0 1 0,-1 0 1,-6-5-444,11 11 68,-1 0 0,0 0 1,0 0-1,0 1 1,-1-1-1,1 1 1,-1 1-1,0-1 1,-2 0-69,4 2 3,1 0 0,-1 0 0,1 0 1,-1 0-1,1 1 0,-1 0 1,0 0-1,1 0 0,-1 0 0,1 0 1,-1 1-1,0 0 0,1-1 1,-1 1-1,1 1 0,0-1 1,-2 1-4,-1 2 51,0 0 1,0 0-1,1 0 1,0 1 0,-1 0-1,2 0 1,-1 0-1,0 1 1,1 0 0,0 0-1,1 0 1,-3 4-52,-3 9 191,1 0 0,1 0 0,-5 17-191,3 0 102,2 1 0,1 0 1,1 1-1,3-1 0,1 1 1,1-1-1,2 1 0,2-1 1,5 19-103,-5-35 98,0-1-1,2 0 1,0-1 0,1 1 0,1-1 0,8 12-98,-11-23 22,0 0 1,1 0 0,0 0 0,0-1-1,0 0 1,1 0 0,2 0-23,-4-2 15,1-1 0,0 0 0,0-1 0,0 0 0,0 1 0,1-2 0,-1 1 0,1-1 0,0 0 0,2 0-15,1 0 18,1-2 1,-1 1-1,0-1 0,0 0 1,0-1-1,0 0 1,0-1-1,0 0 0,-1-1 1,1 0-1,0-1-18,12-4-23,-1-1 0,0-2 0,-1 0 0,4-4 23,9-7-1448,-2-2-1,-1-2 0,24-24 1449,-10 6-8917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1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81 402 8608,'-4'18'257,"2"-10"252,1 1-1,-2-1 1,1 0-1,-1 0 1,-1 2-509,-11 22 2314,-7 21-2314,17-37 261,0 1 0,1 0-1,1 0 1,0 6-261,0 3 130,1 0 0,2 0 1,1 0-1,1 0 0,1-1 0,4 16-130,-6-37 13,0-1 0,0 0 0,0 0 0,0 0 0,1 0 0,-1 0 0,1 0 0,0-1 0,0 1 0,0 0 0,0-1 0,0 0 0,1 1-13,-2-2 1,0 0 1,0 0 0,0-1 0,1 1 0,-1 0-1,0-1 1,0 1 0,1-1 0,-1 0 0,1 1-1,-1-1 1,0 0 0,1 0 0,-1 0 0,1 0-1,-1 0 1,1 0 0,-1 0 0,0 0-1,1 0 1,-1-1 0,1 1 0,-1-1 0,0 1-1,1-1 1,-1 1 0,0-1 0,0 0 0,0 0-1,1 0 1,-1 0-2,5-4 14,1 0-1,-1-1 1,0 0-1,-1-1 1,1 1-1,-1-1 1,-1 0 0,1 0-1,-1 0 1,0-1-1,2-6-13,2-9 19,0 0 1,-1 0-1,1-14-19,-4 19 9,-1-1 1,-1 0-1,0-1 1,-2 1-1,0 0 1,-1 0 0,-3-12-10,3 26-2,0 1 1,-1-1-1,0 1 1,0 0 0,0 0-1,0 0 1,-1 0 0,0 0-1,0 0 1,0 1 0,0-1-1,0 1 1,-1 0 1,-9-11-2,1 0-73,1 0 1,0-1 0,-8-15 74,16 23-21,0 0-1,0 0 0,0 0 1,0 0-1,1-1 0,1 1 1,-1-1-1,1 1 0,0-1 1,1-4 21,0 6 0,-1 4-3,1 0 1,0-1-1,0 1 0,0 0 0,1 0 0,-1 0 0,1 0 1,-1-1 2,0 3-1,0-1 1,1 1-1,-1 0 1,0 0-1,0-1 0,0 1 1,0 0-1,1 0 1,-1 0-1,0-1 1,0 1-1,0 0 1,1 0-1,-1 0 1,0 0-1,0 0 1,1-1-1,-1 1 1,0 0-1,0 0 1,1 0-1,-1 0 0,0 0 1,1 0-1,-1 0 1,1 0 0,0 0-1,-1 0 1,1 0-1,0 1 1,0-1-1,0 0 1,0 0-1,0 1 1,-1-1 0,1 1-1,0-1 1,0 1 0,10 6-61,-1 2 0,0-1 0,-1 1 0,0 1 0,0-1 1,0 3 60,4 3-58,12 14 52,122 141 8,-8 9-61,-131-168 52,82 112-54,17 12 61,-102-130 11,4 6 64,0-1 0,1 0 0,0-1 0,0 0 0,11 7-75,-10-11 19,-11-5-18,0 0-1,0 0 1,1 0 0,-1 0-1,0 0 1,0 0 0,1 0 0,-1 0-1,0 0 1,0 0 0,0 0-1,1 0 1,-1 0 0,0 0-1,0 0 1,1 0 0,-1 0-1,0 0 1,0 0 0,0-1-1,0 1 1,1 0 0,-1 0 0,0 0-1,0 0 1,0-1 0,0 1-1,1 0 1,-1 0 0,0 0-1,0 0 1,0-1 0,0 1-1,0 0 1,0 0 0,0 0-1,0-1 1,0 1 0,0 0 0,0 0-1,0-1 1,0 1 0,0 0-1,0 0 1,0 0 0,0-1-1,0 1 1,0 0 0,0 0-1,0-1 1,0 1 0,0 0 0,0 0-1,-2-7 31,0 0 0,-1 0 0,1 0 0,-1 0 0,-1 1 0,1 0 0,-3-4-31,-1 0 63,4 3-29,-39-66 193,-26-31-227,-144-205 181,124 168-586,70 106 356,1 0 0,2-1 0,-3-10 49,13 31-69,1 0 1,1 0-1,0-1 0,1 1 0,0-3 69,2 12-37,-1 0 0,1 0 0,1 0 0,-1 0 0,1 0 0,1 0 0,-1 1 0,1-1 0,0 0 0,0 1 0,0-1 0,1 1 0,0-1 0,2-2 37,-3 5 1,0 1 0,1-1 0,-1 1 0,1-1 0,0 1 0,0 0 0,0 0 0,0 0 0,0 1 0,0-1 0,0 1 0,1 0 0,-1 0 0,0 0 0,1 0 0,-1 0 0,1 1 0,-1-1 0,1 1 0,-1 0 0,3 0-1,6 1 13,-1 1 0,1 0 0,0 0 0,-1 1 0,1 0 1,-1 1-14,32 13-24,-2 2 0,37 21 24,-65-32 51,0 0 0,0 1 1,-1 0-1,0 1 0,-1 0 1,7 8-52,-11-10 32,-2-1 0,1 1 0,-1 0 0,0 0 0,0 1 0,-1-1 0,0 1 1,-1 0-1,0 0 0,0 0 0,-1 1-32,-1-6 10,-1 0 0,1 0 0,-1 0-1,0 0 1,0 0 0,-1 0 0,1 0 0,-1 0 0,0 0 0,0 0 0,0 0 0,0-1-1,-1 1 1,1 0 0,-1 0-10,-4 5-15,0 0 1,0 0-1,0-1 0,-1 0 1,-1 0 14,-6 5-61,1 0 1,-1-1 0,-1-1-1,0 0 1,-1-1 0,0-1-1,-1-1 1,1 0 0,-2-1-1,1 0 1,-1-2 0,0 0 0,-16 2 60,27-6-263,1-1 0,-1 1 1,1-1-1,-1-1 0,1 1 1,-1-1-1,1 0 0,-1 0 1,1-1-1,0 0 0,-1 0 1,-4-3 262,-30-12-7640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2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15 530 9952,'-5'-9'0,"-4"-6"1224,20 22 0,16 12-472,4 1 8,8 7-536,5-7 0,4 0-144,-4-7 8,-4 0 16,6-8 0,-2-5-40,-10 2 8,-2-2-256,-9 0 8,-8 0-720,-2-2 0,-2-1-7944</inkml:trace>
  <inkml:trace contextRef="#ctx0" brushRef="#br0" timeOffset="1">386 0 5472,'-4'29'1069,"1"0"0,2 1 1,2 24-1070,12 90 3536,17 33-2162,-13-89-819,6 35 262,7-1-1,11 20-816,-11-53 34,5 0 1,3-3-1,14 16-34,-48-94-193,0 0 0,1-1 0,0 1-1,1-1 194,-2-3-1040,0 0 0,-1-1 0,1 1 0,4 2 1040,4 3-7004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2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316 341 992,'-1'11'112,"1"-7"97,0 0 0,-1 1 0,1-1 1,-1 0-1,0 0 0,0 0 0,-1 0-209,2-3 105,-1 1 0,0-1 0,1 0 0,-1-1 0,0 1 1,0 0-1,1 0 0,-1 0 0,0 0 0,0-1 0,0 1 0,0 0 0,0-1 0,0 1 0,0 0 0,0-1 0,-1 0 0,1 1 0,0-1 0,0 0 1,0 1-1,0-1 0,-1 0 0,1 0 0,0 0 0,-1 0-105,-10-1 926,-1 0 0,1 0 0,0-2 0,-10-2-926,7 1 1049,0 1 1,-1 1-1,-5 0-1049,16 2 168,0-1 0,0 2 0,0-1 0,0 1 0,0 0 0,0 0 0,0 0 0,0 1 0,0-1 0,1 1 0,-1 0 0,-2 2-168,2 0 40,-1-1 1,0 2 0,1-1-1,0 1 1,0 0 0,0 0-1,1 0 1,0 0 0,0 1-1,0 0 1,1 0 0,-1 0 0,1 0-1,1 0 1,-1 1 0,1-1-1,0 1 1,1 0 0,-1 5-41,0 3 13,1-1 0,1 1 1,0 0-1,1 0 0,1 0 1,0 0-1,1-1 1,4 11-14,4 13-35,8 18 35,-12-39-31,1 0 1,1-1 0,0 1 0,4 3 30,-8-14-5,-1 0 1,1 0-1,0 0 1,0-1-1,1 0 1,0 0 0,6 4 4,-9-7 0,1 0 1,0 0 0,0 0 0,0-1 0,0 1-1,0-1 1,0 0 0,0 0 0,0 0-1,1-1 1,-1 0 0,0 1 0,0-1 0,3-1-1,-2 1 2,0-1 1,0 0-1,0 0 1,0-1-1,1 0 1,-2 0-1,1 0 1,0 0-1,0-1 1,-1 1-1,1-1 1,0-1-3,1-1 2,0-1 0,-1 1 1,0-1-1,0 0 1,0 0-1,-1 0 0,1-1 1,-1 0-3,3-7 4,-1-1 1,0 0 0,-1 0-1,0-1 1,-1 1-1,-1-1 1,1-13-5,-2 14 25,-1 0 0,-1 0 0,-1 0 0,0 0 0,0 1 0,-2-1 0,0 0 0,-3-8-25,-3-3 273,-9-20-273,13 34 17,-1 0 1,0 1-1,-1 0 1,0 1-1,-2-1-17,4 4-12,3 4-1,0 1 0,0-1 0,0 1 0,0 0 0,0-1-1,0 1 1,0 0 0,-1 1 0,1-1 0,-1 0 0,0 1 0,-1-2 13,3 3-3,1 0 0,0 0 0,0 0 0,-1 0 0,1 0 1,0 0-1,0 0 0,-1 0 0,1 0 0,0 0 0,-1 0 1,1 0-1,0 0 0,0 0 0,-1 0 0,1 0 0,0 0 1,-1 0-1,1 0 0,0 0 0,0 0 0,-1 1 0,1-1 1,0 0-1,0 0 0,0 0 0,-1 0 0,1 1 0,0-1 1,0 0-1,0 0 0,-1 1 0,1-1 0,0 0 0,0 0 1,0 1-1,0-1 0,0 0 0,0 0 0,-1 1 0,1-1 1,0 0-1,0 0 0,0 1 0,0-1 0,0 0 0,0 1 1,0-1-1,0 0 3,3 18-32,-3-16 13,4 13-62,0-1 0,1 0 0,1 0 0,0-1 0,1 0 0,8 12 81,0-2 15,1 0 0,2-2 0,6 7-15,-8-11 20,1-1 1,0-1-1,2 0 1,-1-2 0,5 2-21,-19-12 25,-1-1 1,1 0-1,0 0 1,0-1-1,-1 1 1,1-1-1,0 0 1,0 0-1,1 0 1,-1-1-1,2 1-25,-4-1-1,0 0 0,1 0 0,-1-1 0,0 1 0,1-1 0,-1 0-1,0 1 1,0-1 0,0 0 0,0 0 0,0 0 0,0 0 0,0-1 0,0 1 0,0-1 0,0 1-1,0-1 1,-1 1 0,1-1 0,0-1 1,0-1-66,1 1 0,-1-1-1,0 0 1,0 0 0,0 0-1,-1 0 1,0 0 0,0-1-1,0 1 1,0 0 0,0-1 0,-1-2 66,1-3-32,-1-1 0,-1 0 0,0 1 1,-2-9 31,-2-11-121,-2 0 0,-1 1 1,-2 0-1,-1 0 121,-4-11-63,11 33-118,7 15-20,7 15 303,-2 1 1,-1 0-1,-1 0 0,0 5-102,3 12 217,15 49-160,-18-73-64,0 1 0,1-1 0,1-1 1,2 2 6,-8-15 0,-1 0 0,1 0 0,0 0 1,0 0-1,0 0 0,0-1 1,0 1-1,1-1 0,-1 1 1,1-1-1,0 0 0,0 0 1,0 0-1,-2-2-1,-1 1 1,0-1-1,1 0 1,-1 0 0,0 0-1,1 0 1,-1 0 0,0 0-1,1 1 1,-1-1-1,0 0 1,1 0 0,-1 0-1,0 0 1,1 0 0,-1 0-1,0 0 1,1-1-1,-1 1 1,1 0 0,-1 0-1,0 0 1,1 0 0,-1 0-1,0 0 1,0-1-1,1 1 1,-1 0 0,0 0-1,1-1 1,-1 1 0,0 0-1,0 0 1,1-1-1,-1 1 1,0 0 0,0 0-1,0-1 1,0 1 0,1 0 0,-1-3-3,1 1 0,-1 0 0,1-1 0,-1 1 0,0 0 0,0-2 3,0 4-1,1-18-16,-2 1 0,0 0 1,-1 0-1,-3-10 17,-18-72 58,5 25 53,7 10-352,2 1 0,2-22 241,6 57 85,0 0 0,2 0-1,1-3-84,0 19 1,-1 1 0,2-1 0,-1 1 0,2 0 0,0 0 0,0 0 0,1 0 0,5-8-1,-9 16-6,1 0 0,0 0 0,0 1 0,0-1 0,0 1 0,0 0 0,1-1 0,-1 1 0,1 0 6,-2 1-2,1 0 0,-1 1 0,1-1 0,-1 1 0,1-1 0,-1 1 0,1-1 0,-1 1 0,1 0 1,-1 0-1,1 0 0,-1-1 0,1 2 0,-1-1 0,1 0 0,0 0 0,-1 0 0,1 1 0,-1-1 1,1 1 1,3 1 11,0 0 1,0 0-1,0 1 1,0 0-1,-1 0 0,1 0 1,-1 1-1,0-1 1,0 1-1,0 0 1,3 4-12,5 8 94,0 1 1,5 10-95,-10-16 45,16 25 78,24 40 423,0 6-546,-34-55 11,-2-5-43,0 0 0,1-1 0,2-1 0,10 13 32,-21-29-114,0-1 0,0 0 1,1 0-1,-1-1 0,4 3 114,-6-4-121,1 0-1,-1 0 0,1-1 1,0 1-1,-1 0 1,1-1-1,0 1 1,0-1-1,-1 0 0,1 1 1,0-1-1,0 0 1,0 0-1,0 0 122,1-1-494,0 0-1,0 0 1,0 0-1,-1 0 1,1 0-1,2-2 495,16-8-5770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3:55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852 798 12104,'0'0'1320,"0"0"-74,0 0-292,7 0-157,31 3-240,53 1 126,-31-5-586,1-4 1,21-5-98,15-7 145,6-6-145,-40 11 427,47-3-427,-39 6 85,-5 0 158,0 3 0,18 2-243,64 9 250,-104-5-2,-12 0-65,21 2-183,-43-1 37,1 1-1,-2 0 1,1 0 0,0 1-1,0 0 1,-1 1 0,3 1-37,3 2 0,-1 0-1,1-1 1,1-1 0,-1 0 0,1-1 0,0-1-1,4 0 1,218 20 112,-236-23-132,52 3 222,41-3-202,32-10-382,63-14 382,-130 14 97,1 4 0,0 2-1,0 2 1,54 7-97,-76-1-4,116 7 115,-105-10-105,0-2 0,9-3-6,11 0 342,26 3-342,-21 1 352,22-5-352,189-27 582,-262 30-559,0 1 1,0 2 0,1 0-24,69 9-85,2 1 501,-25-6-448,24 3-48,1-5 80,26 1 2,43 8-2,-132-9-16,0-2 1,0-2-1,0 0 1,2-3 15,23-5 470,46-12-470,-69 11 91,-1-2 0,-1 0 1,0-3-1,0 0 0,21-16-91,5-6 101,-2-3 0,22-22-101,-62 48 7,0-1 0,0-1 0,-2 0 0,14-19-7,-17 20 2,-4 3 52,1 1 0,1-6-54,-8 13 9,1-1 0,-1 1 0,-1-1 0,1 1 1,-1-1-1,0 0 0,0 0 0,0 1 0,0-1-9,-1 0 5,0 0-1,0 0 1,0 0-1,-1 0 1,1 1-1,-1-1 0,0 0 1,0 0-1,-1 1 1,1-1-1,-1 1 1,0-1-1,-1 1 1,1 0-1,-1-1-4,-11-15 113,-9-9-113,17 22 34,-1 0 1,1 0-1,-2 1 1,1 0-1,-5-3-34,0 1-9,-6-4 37,-1 0 1,0 1 0,-1 1 0,-15-5-29,-33-6-18,-65-10 18,93 26 27,0 2 0,0 1-1,-29 4-26,52-2 16,-33 3-31,-17 5 15,22-2-23,-44-1 23,-69-1-32,109-2 11,21 0 1,0-2-1,-1-1 1,-1-1 20,-5-2-4,-42-5-80,-61 0 84,3 9 3,-155 1 12,229 2-17,-27 7 2,10-2 0,20-1-4,17-2-40,-40 0 44,-100-13-41,-5-1 60,-91 22-22,108-2-6,69-8-9,-119 9 14,59 6 38,-4 9-34,80-16-282,-76 0 282,61-5-70,58-3 103,-56 3 372,-36-2-400,98-3-16,-19-1-24,-26-4 35,32 0-21,4 0 20,1-2 1,-11-4 0,-15-3-17,27 8-30,0 3-1,0 1 1,-3 2 47,-12 0-58,3-1 93,0-2 0,-6-4-35,-2-5 75,38 5-40,-1 2 1,0 1-1,0 1-35,-83-7 19,70 4 49,-1 3 1,0 1-1,-28 3-68,51-1-15,0 1 0,1 1 0,-1 0 0,1 2 0,0-1 0,0 2 0,-4 2 15,-74 36-338,80-37 331,-1 1-1,1 1 0,0-1 1,1 2-1,0 0 0,0 0 1,1 1-1,-6 9 8,6-8-4,-10 12-90,-7 11 94,23-27-12,-1 0 0,1 0 0,1 1 0,-1 0-1,1 0 1,-1 6 12,-31 102-74,33-107 62,1 0-1,1 0 1,0 1 0,0-1 0,1 0 0,0 1 0,1-1 0,0 0 0,0 0 0,1 0 0,1 0 0,0 0-1,0 0 1,1 0 0,4 7 12,8 22-4,-10-25 0,0 0-1,4 7 5,-7-17-1,-1 0 1,1 0 0,0 0 0,0 0-1,0-1 1,1 1 0,-1-1 0,1 0 0,-1 0-1,2 0 1,3 2-38,1-1 0,0 1 0,1-2-1,-1 1 1,9 1 38,13 2-191,6 0 191,24 1 669,33-1-669,4 0-21,74 16 5,-132-17-32,-10-3 69,1-1 0,-1-1 1,1-2-1,-1-1 0,1-1 1,27-7-22,-23 3 302,29 0-302,-60 7 8,-1-1 0,1 0 0,-1 0 0,1 0 0,-1 0 0,1 0 0,-1-1-1,0 0 1,0 0 0,1 0-8,7-6 18,0 0-1,1-2-17,-11 9-14,9-9-1347,-7 2-6867,-3 5-538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3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278 784 6904,'-1'1'62,"1"0"0,0 1 1,-1-1-1,1 0 0,-1 1 1,1-1-1,-1 0 0,0 0 1,0 0-1,1 1 0,-1-1 1,0 0-1,0 0 0,0 0 0,0 0 1,0 0-1,0-1 0,-1 1 1,1 0-1,0 0 0,0-1 1,-1 1-1,1-1 0,0 1 1,-1-1-1,0 1-62,-4 0 540,-1-1-1,1 1 1,0-1-1,0 0 1,-4-1-540,-5 1 642,3 0-245,-6 0 265,1 0-1,0 1 1,0 1-662,12-1 93,0 0 1,-1 1-1,1-1 0,0 1 1,0 0-1,1 0 1,-1 0-1,0 1 0,1 0 1,-1 0-1,-3 3-93,3-1 30,1 0 0,-1 0 0,1 1 1,0 0-1,0 0 0,1 0 0,-1 0 0,1 0 1,1 1-1,-1-1 0,1 1 0,0 0 0,1 0 1,-1 5-31,0 5 28,0 0 1,2 1 0,0-1 0,1 1 0,1 5-29,0-6 7,1-1 0,1 1 1,0-1-1,1 0 1,1 0-1,0-1 0,1 0 1,1 0-1,1 2-7,-6-12-2,1 0 0,-1 0 0,1 0-1,0-1 1,0 1 0,1-1 0,-1 0 0,1 0-1,0 0 1,1 0 2,-3-3 15,0 1 1,0-1-1,-1 1 0,1-1 1,0 0-1,1-1 0,-1 1 1,0 0-1,0-1 0,0 0 0,0 1 1,0-1-1,1 0 0,-1-1 1,0 1-1,0-1 0,0 1 1,0-1-1,0 0 0,1 0-15,1-2 3,0 1-1,-1-1 0,1 0 1,0 0-1,-1 0 0,0-1 1,1 1-1,-1-1 0,-1 0 1,1 0-1,0-1 0,-1 1 1,0-1-1,1-3-2,4-5-1,-2-1-1,0-1 0,0 1 1,2-13 1,1-12 4,-1 1 0,-2-1 1,-2 0-1,-1-7-4,-1-22 391,-9-68-391,-1 64-40,-3 0 0,-3 1 0,-3 0 0,-3 1 0,-4 1 0,-26-53 40,24 69-327,-22-32 327,44 78-55,4 5 30,-1 0-1,0 0 0,0 1 1,0-1-1,-1 0 1,1 0-1,0 1 1,-1-1-1,1 0 0,-1 1 1,1 0-1,-1-1 1,0 1-1,0 0 1,0 0 25,2 0 1,-1 1 0,1 0 0,0 0 1,0 0-1,-1 0 0,1 0 1,0 0-1,-1 0 0,1 0 0,0 0 1,-1 1-1,1-1 0,0 0 1,0 0-1,-1 0 0,1 0 1,0 0-1,0 0 0,-1 1 0,1-1 1,0 0-1,0 0 0,-1 0 1,1 1-1,0-1 0,0 0 0,0 0 1,-1 0-1,1 1 0,0-1 1,0 0-1,0 1 0,0-1 1,0 0-1,-1 0-1,1 3 4,-1-1-1,0 1 1,1-1 0,-1 1 0,1-1-1,0 1 1,0-1 0,0 1 0,0-1-1,0 3-3,1 3-50,1 1 0,0-1 0,0 1 50,9 22 8,1 0 0,2 0 0,5 5-8,20 37 50,4-2 0,2-2 0,4-2 0,4 0-50,222 249 361,-211-245-442,-60-67-203,0-1 0,0 1 0,1 0 0,-1-1 0,3 1 284,-1-1-1801,0 0-1,0 0 1,1-1-1,1 1 1802,10 2-4030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4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57 611 6280,'41'56'3681,"3"10"-3681,-32-47 408,82 142 2111,-39-47-2694,39 73 446,-79-159 45,-16-26-663,-1-3 202,-5-5 45,-6-8 341,1-1 0,-5-8-241,14 19 11,-35-51-1,1-2 0,4-1 1,-16-38-11,-67-185-208,94 220 468,3 0 1,-10-56-261,24 89 60,1 1 1,1 0-1,2-1 1,0 0-1,2 1 0,2-1 1,4-23-61,-5 39 0,1-1 1,1 1-1,0 0 0,0 0 1,1 0-1,1 0 1,3-5-1,-7 13-1,1 1 1,0-1-1,-1 1 1,1 0-1,0 0 1,0 0-1,1 0 1,-1 0-1,1 1 1,-1-1 0,1 1-1,0 0 1,0 0-1,0 1 1,0-1-1,0 1 1,0 0-1,0 0 1,0 0-1,1 0 1,-1 1-1,0 0 1,2 0 0,1 0 0,-1 1 1,1 0 0,-1 0 0,0 0 0,1 1-1,-1 0 1,0 0 0,0 1-1,7 4 21,1 0 0,9 7-21,-4-1 16,-1 0 0,-1 1 0,0 1 0,-1 1 0,0 0 0,-2 1 0,0 1 0,9 13-16,-13-14 65,-1 0 0,0 0 0,-1 1 0,-1 0 0,-1 1 0,0-1 0,-2 1 0,0 0 0,-1 1 0,0 4-65,-2-3 121,0 0-1,-2 0 1,-2 20-121,1-29 43,0-1 0,-1 1 0,0-1 0,-1 0 0,0 0 0,-1 0 0,-5 9-43,7-15 12,0-1 0,0 1 1,0-1-1,-1 0 0,0 0 0,0 0 0,0-1 1,0 1-1,-1-1 0,1 0 0,-1 0 1,0-1-1,0 0 0,0 1 0,0-2 1,-3 2-13,1-1-18,0-1 1,0 0 0,0 0 0,0 0 0,0-1-1,0 0 1,0 0 0,-1-1 0,1 0 0,0 0-1,0-1 1,-3-1 17,-12-5-1160,1-2-1,1 0 1,-16-10 1160,-8-6-7861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4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440 144 5112,'-8'12'49,"5"-7"134,0 0 0,0 0 0,-1 0-1,0 0 1,0-1 0,0 0 0,-3 2-183,6-5 66,0 0-1,-1-1 1,1 1 0,0-1-1,-1 1 1,1-1-1,-1 0 1,1 1 0,-1-1-1,1 0 1,-1 0-1,1 0 1,-1 0 0,1 0-1,-1 0 1,1-1-1,-1 1 1,1 0 0,0-1-1,-1 0-65,-4-1 201,1 0 0,0-1 0,0 0 0,-2-1-201,0-1 212,-45-29 758,34 21-500,0 1 0,-1 1 0,0 1 0,-14-6-470,28 14 89,-1 0-1,1 1 0,-1-1 0,0 1 1,0 0-1,0 0 0,0 1 0,0 0 1,0 0-1,0 0 0,0 1 0,1 0 0,-1 0 1,0 0-1,0 1 0,0 0 0,1 0 1,-5 3-89,6-3 18,0 1 0,0 0 0,0 0 0,0 0 1,1 0-1,-1 1 0,1-1 0,0 1 1,0 0-1,1 0 0,-1 0 0,1 0 0,0 1 1,0-1-1,0 0 0,0 1 0,1 0 0,-1 2-18,-1 6 18,1-1-1,1 1 1,0 0-1,0-1 0,1 1 1,1 6-18,2 8 15,1 0 1,2 0 0,0 0 0,2-1-1,9 21-15,-13-35 6,1-1 0,1 1 1,0-1-1,1-1 0,0 1 0,2 1-6,-5-7 11,-1-1 0,1-1 0,0 1 0,0 0 0,0-1 0,0 0 0,0 0 0,1 0 1,0-1-1,-1 1 0,1-1 0,0 0 0,0-1 0,0 1 0,5 0-11,-7-2-17,0 1 0,-1-1 0,1 0 1,0 0-1,-1-1 0,1 1 0,0 0 0,-1-1 1,1 0-1,0 0 0,-1 1 0,1-2 0,0 1 17,0-1-13,1 0-1,0-1 0,-1 1 0,0-1 1,1 0-1,-1 0 0,0 0 0,0-1 14,4-5-5,0-2 0,0 1 0,-1-1-1,0 0 1,1-6 5,14-38-382,-2-1 0,0-13 382,-18 62-113,8-26-222,-1 0-1,-1-14 336,-5 33 38,-1 0 0,-1 0 0,0 0 0,-1 0 0,-1 1 0,-2-15-38,3 24 38,-1-1-1,0 1 1,1 0-1,-1-1 1,0 1-1,-1 0 1,1 0-1,-1 1 1,-2-4-38,-2 1 164,7 6-169,0 0-1,0 0 1,0 0-1,0 0 1,0 0-1,0 0 1,0 0-1,0 0 1,-1 0-1,1 0 1,0 0-1,0 0 1,0 0-1,0 0 1,0 0-1,0 0 1,0 0-1,0 0 1,-1 0-1,1 0 1,0 0-1,0 0 1,0 0-1,0 0 1,0 0-1,0 0 1,0 0-1,0 1 1,0-1-1,0 0 1,0 0-1,-1 0 1,1 0-1,0 0 1,0 0-1,0 0 1,0 0-1,0 0 1,0 0 5,0 2-40,0-1 0,0 0 0,0 1 0,-1-1 0,1 0 0,1 0 0,-1 1 0,0-1 0,0 0 0,1 1 40,1 6-11,1 0-1,0 0 0,0 0 1,1 0-1,0-1 1,0 0-1,0 1 0,6 4 12,6 7-42,0 0-1,10 7 43,-2-3-293,1-1 1,0-1-1,2-2 1,0 0-1,2-2 1,0-1 292,22 10-6833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5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412 21 9056,'-4'8'51,"3"-5"41,-1-1 1,1 1 0,0-1-1,-1 1 1,1-1-1,-1 0 1,0 0 0,0 1-93,1-2 38,0-1 0,0 1 0,0-1 0,0 1 0,0-1 0,0 1 0,0-1 0,0 0 0,0 0 0,0 1 0,0-1 0,0 0 0,0 0 0,-1 0 0,1 0 0,0 0 0,0 0 0,0-1 0,0 1 0,0 0 0,0 0 0,0-1 0,0 1-38,-14-6 482,1 0-1,-6-4-481,7 4 151,-1 0-1,1 0 1,-10-2-151,14 6 32,0 1 0,0 0 0,-1 0 0,1 1 0,0 0 0,0 0 0,0 1 0,0 1 0,0-1 0,0 1 0,0 1 0,0 0 0,-1 1-32,0 0 3,0 1 0,0 0 0,0 0 0,1 1 0,0 1 0,0-1 0,0 2-1,1-1 1,0 1 0,-5 6-3,10-10-32,1-1 0,-1 1 0,1 0 0,0 0-1,0 0 1,0 0 0,0 0 0,1 0 0,-2 5 32,3-7-13,-1 1 1,1-1-1,0 1 0,0-1 1,0 1-1,0 0 0,0-1 1,1 1-1,-1-1 0,1 1 1,0-1-1,-1 0 0,1 1 1,0-1-1,1 0 0,-1 1 1,0-1-1,1 0 13,0 1-15,0 0 0,1-1-1,-1 1 1,1-1 0,0 0 0,0 1 0,0-1 0,0-1-1,0 1 1,3 1 15,5 2-101,1-1-1,5 2 102,-14-6-13,31 9 107,0-1 0,33 2-94,65 1 4,-88-8-161,8 0 332,40 7-175,-75-7-71,0 1-1,0 1 1,0 0 0,-1 1 0,0 1 0,0 1 0,2 1 71,-13-6 137,-1-1 0,1 2 0,-1-1 0,0 0 0,1 1 0,0 1-137,-4-3 46,1-1-1,-1 1 0,0 0 0,0 0 0,0-1 1,0 1-1,0 0 0,0 0 0,-1 0 0,1 0 0,-1 0 1,1 1-1,-1-1 0,0 0 0,1 0 0,-1 0 1,-1 2-46,0 4 76,0-1 0,-1 1 0,0-1 0,0 0 0,0 1 0,-1-1 0,-1 0 0,-2 5-76,-7 10 253,-1-1-1,-1-1-252,13-18 22,-11 17-4,-1-1-1,-1-1 1,-1 0 0,-11 9-18,22-22-243,-1 0 1,1-1-1,-1 0 0,0 0 0,0 0 0,0-1 1,0 0-1,0 0 0,0 0 0,-5 0 243,-28 6-7858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5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1 424 7088,'7'-14'0,"4"-8"376,0 13 0,2 7 192,7-7 8,6 0 408,7-11 8,5-11-160,1-4 8,1-5-528,-1 0 0,1-1-264,-11 7 8,-1 6 320,-14 5 0,-5 2-2112,-7 0 0,2-3-5336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8:06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0 209 9240,'5'23'533,"1"0"0,1 0 0,1-1 0,1 0-533,-5-11 134,128 282 2568,-116-262-2359,2-2 0,0 0 1,2-1-1,16 17-343,-28-35 17,1-1 0,0 0 0,1 0-1,0-1 1,0 0 0,1-1 0,4 2-17,-8-6-2,0 1 0,0-1 1,1 0-1,-1-1 0,1 0 0,0 0 0,-1-1 0,1 0 0,0 0 1,0 0-1,0-1 0,3-1 2,-1 0-3,-1 0 1,1-1 0,-1-1-1,0 1 1,0-1 0,0-1-1,0 0 1,3-2 2,0-1 14,0 0-1,-1-1 1,-1 0-1,1-1 1,6-7-14,1-4 20,-1-1 0,0 0-1,-2-2 1,0 0 0,9-20-20,2-8-7,-3-1 0,7-24 7,-21 48 44,-1 0 0,-2 0-1,0-1 1,-2 0 0,0-20-44,-3 18-127,-2 0 0,-1-1 0,-3-11 127,1 21 13,0 0-1,-2 1 1,0-1-1,-2 1 1,-1-1-13,9 21 0,0 1 0,0-1 0,0 1 1,-1-1-1,1 1 0,0-1 0,0 1 1,0 0-1,-1-1 0,1 1 0,0-1 1,-1 1-1,1 0 0,0-1 0,-1 1 1,1 0-1,0-1 0,-1 1 1,1 0-1,-1 0 0,1-1 0,-1 1 1,1 0-1,0 0 0,-1 0 0,1 0 1,-1 0-1,1-1 0,-1 1 0,1 0 1,-1 0-1,1 0 0,-1 0 1,1 0-1,-1 1 0,1-1 0,-1 0 1,1 0-1,-1 0 0,1 0 0,-1 0 1,1 1-1,0-1 0,-1 0 0,1 0 1,-1 1-1,1-1 0,0 0 0,-1 1 1,1-1-1,0 0 0,-1 1 1,1-1-1,-3 3 1,1 0 0,0 0 1,-1 0-1,1 0 1,1 0-1,-1 0 1,-1 2-2,-3 12 8,1 0 0,1 0 0,0 0 0,1 4-8,1-12 8,-3 17-2,2-1 0,1 1 1,1-1-1,1 1 1,2 0-1,0-1 1,1 1-1,3 4-6,-3-18 12,1 0 1,0 0-1,0 0 0,2 0 1,-1-1-1,1 1 0,1-2 1,1 2-13,-3-5 35,1 0 0,0-1 1,0 1-1,0-1 1,1-1-1,0 1 0,0-1 1,1 0-1,-1-1 0,1 0 1,0 0-1,1 0-35,3 0 106,-1-1 1,1 0-1,0 0 0,0-1 1,0-1-1,0 0 0,3 0-106,4-2 45,0 0-1,0-1 0,0 0 0,1-2-44,-2 0-25,-1-1 0,0-1 0,-1-1 0,1 0 0,3-3 25,24-14-2281,7-9 2281,-44 29-436,55-37-9329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26.4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704 285 4848,'-1'-1'137,"1"0"1,-1 0 0,1 0-1,-1 0 1,0 0-1,1 0 1,-1 0 0,0 0-1,0 0 1,0 0-1,0 0 1,0 1 0,0-1-1,0 0 1,0 1-1,0-1 1,0 0-138,-23-7 3567,16 6-2984,4 1-176,0 0-1,0 1 1,0-1 0,-3 1-407,5 0 176,0 0 1,0 0-1,-1 0 1,1 0-1,0 0 1,0-1 0,-1 1-1,1-1 1,0 0-1,0 0 1,0 1-1,0-1 1,0 0-1,0-1 1,0 1 0,0 0-1,0-1 1,0 1-1,0-2-176,-21-19 432,18 18-324,1 0 0,-1 0 0,1-1-1,0 1 1,0-1 0,0 0 0,-2-4-108,2 0 119,0-1 0,1 0 0,0 0-1,0-3-118,1 3 213,-1 1 0,0-1-1,-1 1 1,-3-7-213,5 13 41,0 0 1,0 0-1,0 0 1,0 0-1,0 0 1,-1 1-1,1-1 1,-1 1-1,0 0 0,0 0 1,0 0-1,0 0 1,0 0-1,0 1 1,-3-1-42,-16-6 11,-1 1 1,0 2 0,0 0 0,-1 1-1,1 2 1,-1 0 0,0 2-12,-32 1 17,1 2 1,-25 7-18,41-4 133,2 2 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26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134 1 19647,'-34'11'-256,"-65"29"-13743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28.4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162 986 13984,'-12'17'661,"1"2"1,1 0-1,1 0 1,0 1-1,2 0 1,0 0-1,0 6-661,2-4 128,2 0 1,0 0-1,2 1 1,0-1-1,2 1 0,0-1 1,2 1-1,2 10-128,-1-13-12,1 1 1,1-1-1,1 0 1,1-1-1,1 1 1,0-2-1,2 1 0,0-1 1,3 2 11,70 81-3,-18-25 19,-38-41 69,1-2 1,11 8-86,-16-19 22,0-1 0,2-1 0,0-1 0,13 5-22,133 69 302,-87-45-347,112 65-207,-119-66 735,75 32-483,-1-14-315,-81-38 368,17 3-53,316 81 443,-226-71-480,54 2 37,37-1 23,17 3 336,-136-21-367,208 22 515,-21-12-900,-54-4 1001,1-13-411,216-13-238,-43-12 189,-402 8-155,114-3-20,19-9 27,60-18-1,220-34 234,-189 16-46,-103 18-322,331-68 313,-142 27-189,67-20-48,-2-10-28,-339 80 45,91-24 35,150-34 71,96-17 648,-136 22-718,-121 30-126,94-42 132,153-77 44,-347 133-37,19-15-7,-50 24 72,-2-2-1,28-24-71,85-82-8,-129 110 52,-1-2-1,-1 0 0,-1 0 0,0-2 0,0-4-43,-12 17 15,-1 1 0,-1-1 0,1 0 0,-2 0 0,0 0-1,0-1 1,-1 0 0,-1 1 0,1-1 0,-2 0 0,0 0 0,0-1-1,-1 1 1,-1-2-15,-1-1 7,0 0-1,-1 1 1,-1-1 0,0 1-1,-1 0 1,-1 0-1,-3-5-6,0 1 19,-1 0-1,-2 1 0,0 0 1,0 1-1,-3-2-18,-12-10 33,-2 1 0,-1 1 1,0 1-1,-2 2 0,-18-9-33,3 4-208,-48-20 208,-55-15-150,74 37 126,-1 3 0,-8 2 24,63 15-2,-331-62 8,339 66-4,-494-62 14,505 64-16,-178-18-22,-273-37-80,451 54 102,-245-37-50,-86-5 6,295 37 40,-133-16-5,-28-4 7,-271-40 374,442 63-361,-293-27-71,-7 23 170,35 1-266,121-2 64,-143-4 111,-44 12 10,-40 1 84,82-1-146,84 12-9,1 13 70,-228 14-209,94-10 140,109-10 39,-22-12 2,159-4-9,-68-1 6,-169-20-23,105 6 61,2 12-120,184 2 51,0 4 0,1 3 1,-7 4 33,-198 49-143,234-52 123,-117 32-28,-34 20 48,18-5 9,-11 5-42,128-41-20,2 2 1,0 3-1,-42 29 53,70-39-23,2 0 0,0 2-1,1 0 1,0 1 0,2 1-1,0 1 24,-76 80-112,-28 34 3,102-110 112,2 0 1,1 1-1,1 0 0,-10 25-3,15-27-92,1 0-1,2 1 1,0 0 0,-1 12 92,7-25-533,0 0 1,1 0-1,0 0 1,1 0-1,0 0 1,1 0-1,1 1 1,0-2-1,0 1 1,4 9 532,3 3-4248,7 11 4248,-15-32-284,29 61-7041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53.3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1528,'0'0'0,"0"0"2560,0 0 0,0 0-7712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07.123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2285 415 7088,'0'0'0,"-1"-1"0,-2-3 2109,-1 0-593,-1-1-65,1 0 105,0 1-836,1 0 224,0-2-523,1-3 118,-2-3 15,-2-6-21,-3-5-250,-5-5 74,-5-4 131,-3-2-38,-2 0-64,-3 2 26,-2 3 240,-3 3-72,19 18-631,1 1 0,-2-1 51,-2 0 112,-11-3-112,-21-5 221,-3 3-50,-4 1-225,-3 3 84,-3 2 26,0 3-18,2 3 318,1 3-78,1 5-342,3 4 120,31-5-20,-6 4-36,11-3 36,-11 7-36,14-6 57,-14 10-57,-14 13 63,-2 6-94,-4 3 38,-1 2-101,-3-1 26,0-1 63,-1-3-12,-3-2-2,1-1 14,2-1-33,1 0 20,3 2 2,3 2-2,3 2 142,2 2-40,2 2-92,2 2 42,2 1-38,1 1 6,3 0 101,1-1-30,2-1-59,0-2 30,1 0-23,0 1 4,0 2-215,1 3 60,1 3 110,2 3-40,1 4 67,2 1-14,3 2 213,2 0-50,4-3-263,4-2 84,5-4 34,3-5-22,5-2 30,3-4-6,4-2 31,2-3-8,3-1-89,3-3 36,1 1-17,3-2 2,1 1-102,3-1 38,1 0 150,3 2-46,2-1 15,2 0 12,0 0 79,0-1-12,-2-1 102,0-1-16,0 0-326,0-1 98,1-1 64,1-2-32,1 0-77,1-1 36,0-1 86,0-1-28,-1-2 15,-1 0 0,0-1-28,1-1 8,1-1-60,2 0 16,1-1 76,0-2-24,-1-2-16,0-1 8,-1-3 15,-1-2 4,1-3 419,1-1-118,3-2-565,3-2 188,3-2 75,1-3-46,2-1 24,0-1 10,-1 0-13,0-1 4,-2 0-1,-1 1 0,-3 1 0,-2 0 10,-2-1 267,-3 1-76,-2-2-231,0 0 86,1-3 145,0-1-42,0-1-191,0-2 72,-1 1-15,-1-1 6,-2-1 307,-1-1-86,-2-2-310,0-2 100,0-3-12,0-3-12,-2-3-3,-1-2 12,-1-3 14,2-2-4,0-2-43,1 1 12,0 1 50,-2 2-16,-2 1-94,-2 2 38,-2 3 20,-2 1-10,-2 2-3,-1 0 12,-1-3 33,-1-2-10,1-3-40,-1-3 12,0-4 134,-2-3-30,0-3-114,-2-3 48,-1-1-3,-1 1 6,-1 2 74,-1 3-10,-2 0 7,-1 2 12,-3 1-4,-1 0 12,-2 1-190,-1-1 64,-2-2 45,0-2-20,-2 0-54,-2-1 28,-2 0 25,-1 0-10,1 1-115,-2 0 34,2 1 142,0 3-46,1 1-33,0 3 16,2 1-8,0 3 0,1 1-158,0 2 54,1 2 180,-2 1-58,-2 0-35,-2 0 18,-1 1-9,-3 1 10,0 2-256,-4 1 84,-4 0 231,-5 2-66,-6 2-198,22 14 68,-14-4 127,10 4 55,-11 0-55,-23-3 3,-5 6-66,-1 3 28,-1 4-489,1 4 136,-3 4-740,0 2 202,-2 0-1724,0 2 466,-1 2-11263,12-4 10702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56.4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7738 5217 17391,'-9'-25'1068,"3"6"551,0 0 0,1 0-1,-1-9-1618,-7-109 998,0-7-413,-15-189-588,19-296 69,11 36-33,-12 1 14,11 149-213,4 100 114,-19-68 52,-1 233 274,-13-27-274,-16-131-144,29 202-29,-6-77 146,16 100-5,3 53 23,-2 0 0,-7-33 9,9 84 0,1 0 1,-1 0-1,0 0 0,-1 0 0,1 1 0,-2-1 1,-1-2-1,3 5-1,0 1 0,-1 0 1,0 0-1,0 0 1,0 0-1,0 0 1,0 0-1,0 1 1,-1-1-1,1 1 0,-1 0 1,-3-1 0,2 1-7,1 1-1,-1 0 1,0 0 0,0 1-1,0 0 1,0-1 0,1 1-1,-1 1 1,0-1 0,0 1-1,0 0 1,0 0 7,-12 2-7,-45 1 55,-31-2-48,-5 0 6,-11 6-34,0 4 1,-19 9 27,-538 84 149,662-104-148,-245 36-195,-257 34 172,-3-28 119,8-30-211,318-12 98,-421 2 123,512-3-44,-67-4-55,-88-14-8,-123-26-211,-20-8 289,286 37-31,-117-7 31,2 15 15,-350-14-176,307 15-65,-165 26-84,392-16 177,1 1 0,-29 9 55,42-8-13,1 2 1,0 0 0,-11 7 12,-28 11-139,49-22 112,-1 1 0,1-1 0,1 2 0,-4 1 27,9-4-9,0 0 0,1 0-1,-1 0 1,1 0 0,0 1 0,0-1 0,0 1 0,0 0 0,0 0 0,1 0 0,-1 2 9,0 1-15,0 1 0,1-1 1,0 1-1,0 0 0,1 0 15,-4 12 10,-1 14-51,1 0 1,0 20 40,-3 22-23,-2-6 13,-12 98 132,16-110-74,3 54-48,15 146-240,0-22-64,-7 14 398,-13 41-94,7-275 0,-7 106 0,7 29 0,5-42 0,2 53 8,-4-20 45,2 132-31,14-3-89,-2-142 28,-6-54 22,42 289-159,-29-185 73,-10-68 144,28 214-49,-12-140 0,0 4 16,-10-32-9,25 190-34,-31-276 16,3-1 19,13 69-48,-27-121 40,0-2-21,1-1 1,2 7 28,-5-20-10,1-1 1,-1 1 0,1-1 0,0 0 0,-1 1 0,1-1-1,0 0 1,0 0 0,0 1 0,0-1 0,0 0-1,0 0 1,0 0 0,0 0 0,0 0 0,0 0 0,0-1-1,1 1 1,-1 0 0,0 0 0,1-1 0,-1 1-1,1-1 1,-1 1 0,2-1 9,2 1-5,0-1 1,1 0-1,-1 0 0,0 0 0,1-1 1,1 0 4,1 0 15,31-6 25,1-1-1,-2-2 1,28-12-40,-16 6-92,190-53-52,-131 37 110,42-3 34,8 6-24,80-1 24,430-5-122,-648 34 132,427 0 6,-407 1-16,443-6 147,-339 1-134,176 8-13,-218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56.8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22543,'110'4'24,"112"1"-16471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57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16495,'96'0'4826,"-86"0"-4152,9 0 675,-18 0-1300,0 0 0,0 0 0,0 0 0,0 0 0,0 0 1,0 0-1,0 1 0,0-1 0,0 1 0,0-1 0,-1 0 0,1 1 0,0-1 0,0 1-49,8 8 142,-1 1-1,0 0 0,1 3-141,-8-11 3,0-1-1,0 1 0,-1 0 1,1 0-1,-1-1 0,1 1 0,-1 0 1,0 0-1,1 0 0,-1 0 1,0-1-1,0 1 0,0 0 1,-1 0-1,1 0 0,0 0 1,-1-1-1,1 1 0,-1 0 1,0 0-3,-2 6-25,0-1 0,-1 0 1,0 0-1,-1 1 25,3-5-233,0-1-1,0 1 1,0 0-1,0-1 1,-1 1-1,1-1 1,-3 2 233,4-4-12,1 0 0,0 0 0,0 0 0,0 0 1,0 1-1,-1-1 0,1 0 0,0 0 0,0 0 0,0 0 1,0 0-1,0 0 0,0 0 0,0 1 0,-1-1 0,1 0 1,0 0-1,0 0 0,0 0 0,0 1 0,0-1 0,0 0 1,0 0-1,0 0 0,0 0 0,0 0 0,0 1 1,0-1-1,0 0 0,0 0 0,0 0 0,0 1 0,0-1 1,0 0-1,0 0 0,0 0 0,0 0 0,0 1 12,6 3-483,1 0 249,3 9-4437,-3-7-6692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57.7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4400,'0'0'0,"0"0"1920,0 0 8,0 0-704,0 0 0,0 0 24,0 0 0,0 0-304,0 0 0,0 0-40,0 0-1,0 0-359,0 0 0,0 0 312,0 0-14855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58.5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23 16312,'21'-1'552,"57"-1"2401,-39 3 205,37 8-3158,-35-4 268,24 0-268,188-9 276,-208 3-268,253 3 214,-95 1-172,-7 3 316,-76 0-156,37-7-210,87-17 225,-198 14-107,56-1-116,22 6-2,-42-1-15,164-2-358,-2-12 472,-203 9 101,1 2 0,-1 2 0,1 2 0,10 3-200,-44-3 190,-7-1-72,-2 0 0,-13-1 168,-33 2-580,-1 1-1,-19 5 295,-23 7-116,-58 8 3,-95 2-61,48-3 135,-17 0 4,126-15 21,-45-6 14,-93-8-2,116 4-12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58.8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2299 11 24831,'-59'-5'0,"-77"-1"-18143</inkml:trace>
  <inkml:trace contextRef="#ctx0" brushRef="#br0" timeOffset="1">0 108 14968,'0'0'-3032,"0"0"0,0 0-2408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0.0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0 9416,'11'25'1653,"-6"-13"236,1 0 1,1 1-1890,-6-13 52,-1 1 0,0-1 0,0 0 0,0 0 0,0 0 0,0 0 0,0 1 0,1-1 0,-1 0 0,0 0 0,0 0 0,0 0 0,1 0 0,-1 1 0,0-1 0,0 0 0,0 0 0,1 0 0,-1 0 0,0 0 0,0 0 0,0 0 0,1 0-52,5 3 1027,-2-1-933,0 1-1,0 1 0,0-1 0,-1 0 0,1 1 0,-1 0 1,1 0-1,-1 0 0,-1 0 0,1 0 0,0 1 0,0 1-93,3 10 74,0 0 0,-1-1 0,0 6-74,-3-14 44,8 35 76,-2 1 0,1 33-120,0 93 42,-11-9 132,-12 40 16,-61 450 20,15-216-131,37-271 228,8-35 75,14-98-243,3-17 304,-2-13-438,0 0-1,1 0 1,-1 1 0,0-1 0,0 0 0,0 0-1,0 1 1,0-1 0,1 0 0,-1 0 0,0 1-1,0-1 1,0 0 0,1 0 0,-1 0 0,0 1-1,0-1 1,1 0 0,-1 0 0,0 0 0,0 0-1,1 0-4,0 0-6,0 0 0,0 0 0,0-1 0,0 1 0,0 0 0,0-1 0,-1 1 0,1-1 0,0 1-1,0-1 1,0 1 0,0-1 0,-1 0 0,1 0 0,0 1 0,-1-1 0,1 0 0,0 0 6,59-58 624,-28 30-438,-7 5-195,2 1 0,0 2 0,1 0 0,1 2 0,1 1 0,20-7 9,-37 19 4,-1 2 0,1 0 0,0 0 0,1 1 0,-1 1 0,1 0 0,-1 1 0,1 1 0,6 0-4,8 2-4,0 1 0,0 1 0,-1 1 0,1 2 4,-9-2-395,18 9 395,-20-8-951,1 0 1,4 1 950,-2-3-3736,0 0 0,4-1 3736,6-1-7193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0.7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255 373 11296,'-11'8'286,"10"-7"-164,0 0 0,0 0 0,0 0 0,-1 0 0,1-1 0,0 1 0,0 0 0,-1-1 0,1 1 0,-1 0 0,1-1 0,0 0 0,-1 1 0,1-1 0,-1 0 0,0 1-122,-16-3 1100,13 2-892,1-1-1,-1 1 1,0 0 0,1 0-1,-1 1 1,1-1 0,-1 1-208,0 1 105,-1 0 0,1 0 0,0 1 0,0-1 0,0 1 0,0 1 0,0-1 0,1 0 0,-1 1 0,1 0 0,0 0 0,-2 4-105,-5 5 219,1 0 1,1 1 0,-7 14-220,7-10 59,0 1-1,2 0 1,0 1-1,1 0 1,1 0-1,1 0 0,0 0 1,1 20-59,2-21-9,0 1 1,2 0 0,1 0-1,0-1 1,1 1 0,1-1-1,1 0 1,1 0-1,3 5 9,-6-16-2,1 1 1,0-1-1,0 0 0,1-1 0,0 1 0,5 4 2,-7-9 8,0 0 1,0 1 0,1-2-1,-1 1 1,1 0 0,0-1 0,0 1-1,0-1 1,0 0 0,0-1-1,1 1 1,-1-1 0,4 1-9,-2-1 48,0 0 1,1 0-1,-1-1 1,0 0-1,1 0 1,-1-1-1,0 0 1,1 0-1,-1 0 1,0-1-1,0 0 1,0 0-1,3-2-48,6-3 118,0-1-1,0-1 0,-1-1 1,5-4-118,7-6 60,-1-2-1,-1 0 1,-2-1 0,0-2 0,-1 0-1,12-20-59,-21 27 50,-1 0 0,-1-1-1,0 0 1,-1-1 0,-1 0-1,2-8-49,-8 18 31,0 1 0,0-1 0,-1 1-1,0-1 1,-1 0 0,0 1-1,0-3-30,-1 6 12,0-1 0,0 0 0,-1 1 0,0-1 0,0 1 0,0 0 0,-1-1 0,0 1-1,0 0 1,-4-4-12,3 5 17,0-1 0,-1 2-1,1-1 1,-1 0 0,0 1 0,0 0-1,-1 0 1,1 1 0,-1 0-1,-1-1-16,-14-6 114,0 1 0,-8-1-114,29 10 0,-46-15 215,-1 2-1,-5 1-214,39 10-39,-1 0-1,1 1 1,0 0-1,0 1 1,-11 2 39,21-2-18,1 0 0,-1 1 1,1-1-1,0 1 0,-1 0 0,1 0 0,0 0 0,-1 0 18,2-1 0,1 1-1,-1-1 0,1 0 0,-1 1 1,1-1-1,-1 0 0,1 1 0,0-1 1,-1 0-1,1 1 0,-1-1 0,1 1 1,0-1-1,0 1 0,-1-1 0,1 1 1,0-1-1,0 1 0,0-1 0,-1 1 1,1-1-1,0 1 0,0-1 0,0 1 0,0 0 1,0-1-1,0 1 0,0-1 0,0 1 1,0-1-1,0 1 0,1-1 0,-1 1 1,0-1-1,0 1 0,0-1 0,1 1 1,0 1 15,0 0 1,0 0-1,0-1 0,1 1 0,-1 0 0,1 0 0,-1-1 0,1 1 0,0-1 0,0 0 1,-1 1-1,1-1 0,0 0 0,0 0-15,7 3 24,-1-1-1,1 1 1,0-2-24,1 2 4,10 2 53,-1-1 0,0-1 0,1-1-1,0-1 1,16 1-57,5-3 147,1-2-1,15-4-146,-21 1 16,0-1 0,0-1 0,-1-3 0,14-5-16,11-8 153,-2-2-1,48-29-152,-77 38-120,-1-2 1,-1-1-1,-1-2 0,0 0 1,-2-1-1,9-12 120,-23 22-881,-2 1 0,1-2 0,-1 1 0,-1-1 0,1-4 881,12-23-11565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1.0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 11480,'2'5'309,"1"-1"0,-1 1 0,0 0 0,0 0 0,0 0 0,-1 0 1,1 5-310,-1-6 249,-1 0 0,0 0 0,0 0 0,-1 0 0,1 0 0,-1 0 0,0 0 0,0 0 0,0 0 0,-1-1 1,0 3-250,-39 99 2289,38-95-2179,-4 11-37,1 1 0,0 0-1,2 0 1,0 5-73,-1 31 279,2 2-279,2 49 300,5 2-300,12 109 53,-7-102 92,13 121-557,-19-219-1082,1-1-1,4 12 1495,6 15-7109,-14-44 6801,8 23-4765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2.1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646 126 12016,'-8'4'64,"5"-2"101,1-1 0,-1 0 1,0 1-1,0-1 0,-1 0 0,1 0 0,-1 0-165,2-1 65,1 0-1,0 0 0,0 0 0,0-1 0,0 1 1,0 0-1,0 0 0,-1-1 0,1 1 0,0-1 1,0 1-1,0-1 0,0 1 0,0-1 0,0 1 1,1-1-1,-1 0 0,0 0 0,0 1 0,0-1 1,1 0-1,-2-1-64,-9-12 653,6 7-336,-1-1-1,0 2 1,0-1 0,-2 0-317,-3-3 285,-1 2 1,0-1-1,0 1 1,-1 1-1,0 1 0,0-1 1,-1 2-1,-12-4-285,15 6 85,0 1 0,0 0 0,0 1 0,0 0 0,-1 1 0,1 0 0,0 0 0,0 1 0,0 1 0,0 0-1,0 0 1,0 1-85,-22 9 62,1 2 0,0 0 0,2 2 0,-13 9-62,36-20 13,-13 7 27,-13 10-40,27-18-1,1 1 0,0 0-1,0 0 1,1 0 0,-1 0 0,1 1-1,-3 3 2,7-7 0,-1-1-1,0 1 1,0 0-1,1 0 0,-1 0 1,1-1-1,-1 1 1,1 0-1,0 0 0,0 0 1,0 0-1,0 0 1,0 0-1,0-1 0,0 1 1,1 0-1,-1 0 1,1 0-1,-1 0 0,1-1 1,0 1-1,-1 0 1,1 0-1,0-1 0,0 1 1,1 0 0,3 5-54,1 0 0,0 0 0,1-1 0,-1 0 0,2 0 54,-5-3-31,25 20-50,1-1-1,21 10 82,67 36 214,-12-8-311,-24-10 585,-3 4 0,47 42-488,-117-88 172,1-1 0,-1 2 0,0-1 1,-1 1-1,0 0 0,1 2-172,-6-7 29,0-1 0,0 1-1,-1 0 1,1-1 0,-1 1 0,0 0-1,0 0 1,0 0 0,0 0-1,-1 0 1,1 0 0,-1 0 0,0 0-1,0 0 1,-1 0 0,1 0 0,-1 0-1,0 2-28,-1-2 7,0 1 0,1-1 0,-2 0 0,1 0 0,0 0-1,-1 0 1,0 0 0,0 0 0,0-1 0,0 1 0,-1-1 0,-1 1-7,-5 4 24,0 0 1,-1-2 0,0 1 0,-2 0-25,-14 6 23,-1 0 0,0-2 0,-1-1 1,0-2-1,-14 3-23,24-8-96,-1 0 1,1-1-1,-1-1 1,0-1-1,1 0 0,-1-2 1,0 0-1,1-1 1,-1-2 95,-1 0-487,0-2 0,0 0 0,-7-5 487,18 8-716,1-1 1,-1-1-1,1 1 1,0-1-1,1-1 1,-1 0 0,-6-7 715,9 6-1459,0 0 0,0 0 0,-4-9 1459,9 14-330,-27-43-5955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18.3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37 4760,'0'-2'0,"-4"-3"1960,0-1 8,-1-1-592,-4 2 8,-2 3-456,-9-7-10312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2.5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398 112 10848,'-8'-5'460,"-1"0"0,0 0 0,0 1 1,-1 1-1,1-1 0,-1 1 0,-1 1-460,5 0 291,0 2 0,1-1-1,-1 1 1,0-1 0,0 2 0,0-1-1,1 1 1,-1 0 0,0 0 0,1 0-1,-1 1 1,1 0 0,-2 0-291,-4 4 223,-1 0-1,2 1 1,-1 0 0,1 1 0,0 0 0,1 1-1,0 0 1,0 0 0,1 1 0,-7 9-223,-3 9 78,1 0 1,1 1 0,-8 21-79,10-18 122,-8 26-122,17-45 2,2 1 0,0-1 1,1 1-1,0-1 0,1 1 1,1 1-3,0-1 14,0-1 0,2 1 1,0-1-1,0 1 0,1-1 1,1 0-1,0 0 0,1 0 1,0 0-1,1-1 0,1 0 1,0 0-1,0-1 0,1 1 1,1-2-1,3 5-14,-7-11 36,-1 0 1,1 0-1,0-1 1,0 1-1,0-1 1,0 0-1,1 0 1,-1-1-1,1 0 1,0 0-1,-1 0 0,1-1 1,6 2-37,-1-2 43,1 0-1,0-1 1,0 0 0,0-1 0,0 0 0,6-2-43,-2-1 63,1 0 1,-1-1-1,-1 0 1,1-1-1,-1-1 1,6-4-64,3-3 158,0-2-1,-1 0 1,8-9-158,-15 12 12,-1-1 0,-1-1 1,0 0-1,-1-1 0,0 0 0,-2-1 0,0 0 0,5-11-12,-11 16 11,1 1 0,-2-1 0,0 1 0,0-1-1,-1 0 1,-1-1 0,0 1 0,-1 0 0,0-1 0,0 1 0,-2-1 0,1 1 0,-2 0 0,-2-11-11,2 13 13,-1 0 1,-1 0 0,0 0 0,0 1-1,-1-1 1,0 1 0,-6-7-14,3 4 13,-2 1 1,0 0-1,0 0 1,-1 1 0,-4-3-14,-4-1 4,-1 0 0,0 2 0,-1 0 0,0 1 0,-1 1 0,-20-6-4,-29-7-926,-49-9 926,106 29-1163,-1 1 1,-12-1 1162,-10 3-5702,16 0-3102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2.9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14432,'16'59'1384,"4"6"7,8 18-199,-3-3 0,3 6-752,-6-11 0,0-10-368,-7 1 8,-10-6-520,-1-10 0,-12-14-1232,1-10 1,-2-1-9737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3.2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0 298 13088,'38'20'685,"-29"-14"-176,1-1 1,-1-1 0,1 1 0,5 0-510,-10-4 272,1 0 1,-1 0 0,0 0 0,1-1 0,-1 1 0,0-1 0,1-1 0,-1 1-1,0-1 1,1 0 0,0 0-273,-1 0 128,30-7 622,0-1 1,0-2-1,26-13-750,-35 14 153,451-170 1741,-298 108-2372,-156 60-936,-9 1-4688,-8 6-3823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3.6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1080 8248,'3'-2'120,"11"-7"1886,-14 9-1969,0 0 0,0 0 1,0 0-1,0 0 0,0 0 1,1 0-1,-1-1 0,0 1 1,0 0-1,0 0 1,0 0-1,0 0 0,0 0 1,0-1-1,0 1 0,0 0 1,1 0-1,-1 0 0,0 0 1,0-1-1,0 1 0,0 0 1,0 0-1,0 0 0,0 0 1,0-1-1,0 1 0,0 0 1,0 0-1,0 0 0,0 0 1,-1-1-1,1 1 0,0 0 1,0 0-1,0 0 0,0 0 1,0 0-1,0-1 0,0 1 1,0 0-1,0 0 0,-1 0 1,1 0-1,0 0 0,0 0 1,0-1-1,0 1 1,0 0-1,-1 0 0,1 0 1,0 0-1,0 0 0,0 0 1,0 0-1,-1 0 0,1 0 1,0 0-1,0 0 0,0 0 1,0 0-1,-1 0 0,1 0 1,0 0-1,0 0-37,-15-3 1843,10 2-1194,0 1 0,1-2 0,-1 1 0,-3-2-649,6 3 105,1-1 0,-1 0 0,1 0 0,-1 0 1,1 0-1,0 0 0,-1 0 0,1 0 0,0-1 0,0 1 0,0 0 0,0-1 1,0 1-1,0-1 0,-1 0-105,-1-5 251,0-1-1,1 1 1,0-1 0,0 1 0,0-6-251,-1-8 818,0-11-818,3 12 211,0-1 1,1 1 0,1 0 0,1 0 0,0 0-1,6-16-211,50-155 536,-33 120-522,23-43-14,-29 73 152,2 0 0,2 2 0,25-33-152,-34 53 3,1 0-1,1 1 0,0 1 1,2 1-1,0 1 1,0 0-1,1 1 1,7-2-3,-13 9-16,1 0 1,1 0-1,-1 2 1,9-2 15,8-1-432,24-2 432,-44 8 12,0 1 1,-1 1-1,1 0 0,0 0 0,-1 1 0,1 1 1,-1 0-1,1 1 0,-1 0 0,0 0 0,0 1 0,0 1 1,-1-1-1,0 2 0,2 0-12,-7-2 10,0-1 1,1 1-1,-1 0 1,-1 0-1,1 0 1,-1 1-1,0-1 1,0 1 0,0 0-1,1 3-10,0 0 16,-1 0 0,0 0 0,0 1 0,-1 0 0,0-1-1,1 10-15,-1-4-283,-1 1 0,-1 0 0,0 0 0,-1 0-1,0 0 1,-2 1 0,1-2 0,-4 11 283,-4 5-3472,0-1-8185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4.5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604 13 9504,'-17'0'1811,"0"-2"0,1 0 0,-12-3-1811,16 4 471,-1-1 1,1 2-1,0-1 0,-1 2 1,1 0-1,-1 0 1,1 1-1,0 1 0,0 0 1,0 0-1,-7 4-471,-8 4 174,0 2-1,0 1 1,1 1 0,-5 5-174,13-8 42,0 1 1,1 1-1,0 0 1,1 2-1,1-1 1,1 2 0,0 0-1,1 1 1,0 0-1,2 1 1,0 0-1,-6 18-42,9-17-23,1 0 0,1 0-1,0 0 1,2 1 0,0-1-1,2 1 1,0 3 23,2-11-33,0 0 0,1-1 0,0 1 1,1 0-1,2 8 33,-1-12 22,0-1 0,0 1 0,0-1 0,1 1 0,0-1 0,1 0 1,0-1-1,2 3-22,-3-5 17,1 1-1,1-1 1,-1 1 0,1-1 0,0-1 0,0 1 0,0-1 0,1 0 0,0-1 0,-1 1 0,1-1-1,0-1 1,1 1 0,-1-1 0,0-1 0,1 1 0,3-1-17,4 1-10,1-2-1,-1 0 1,1-1-1,-1 0 1,1-1 0,-1-1-1,15-4 11,-6-1 57,0 0-1,-1-2 0,0 0 1,0-2-1,-1 0 1,-1-1-1,19-16-56,-16 10 44,-1-2 1,-1 0-1,0-2 1,-2 0-1,-1-2 1,5-8-45,-16 21 68,0-1 0,-1 0 0,0 0 0,-1-1 0,-1 0-1,0 0 1,-1 0 0,2-13-68,-5 20 19,0 1 0,0 0 0,-1 0-1,0-1 1,0 1 0,-1-1 0,0 1-1,0 0 1,0 0 0,-1 0 0,0 0-1,0 0 1,0 0 0,-1 0-1,0 0 1,0 1 0,0-1 0,-1 1-1,0 0 1,0 0 0,0 1 0,-1-1-19,-2-2-2,-1 1 1,0 1-1,0-1 1,0 1 0,-1 1-1,0-1 1,-5-1 1,-9-2-25,1 1 0,-15-2 25,18 5-230,-1 1 0,1 1 0,-1 1 0,0 1 0,0 0 0,-12 3 230,-37 6-4594,56-7 1857,-5 0-6493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5.2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126 459 9144,'-12'-7'724,"0"2"1,-5-2-725,16 7 76,1 0 0,-1 0 0,0-1 0,1 1-1,-1 0 1,0 0 0,1 0 0,-1 0 0,0 0 0,0 0 0,1 0 0,-1 0-1,0 0 1,1 1 0,-1-1 0,0 0 0,1 0 0,-1 1 0,0-1 0,1 0 0,-1 1-1,1-1 1,-1 0 0,1 1 0,-1-1 0,1 1 0,-1-1 0,1 1 0,-1-1-1,1 1 1,-1 0 0,1-1 0,0 1 0,-1-1 0,1 1 0,0 0 0,0-1 0,-1 1-1,1 0-75,-1 4 240,0-1 1,1 0-1,-1 1 0,1-1 0,0 5-240,2 43 1431,6 24-1431,-1-1 393,7 76 164,1 23-108,-13-149-389,10 120 477,-7-112-336,0 0 1,3-1 0,4 11-202,3 5 552,-15-48-526,0 1-1,1 0 1,-1-1 0,0 1 0,1 0 0,-1-1-1,0 1 1,1-1 0,-1 1 0,1-1 0,-1 1-1,1 0 1,-1-1 0,1 0 0,0 1-26,-1-1 4,0 0 0,0 0 1,0 0-1,0 0 0,0 0 1,0 0-1,0 0 0,0 0 1,1 0-1,-1 0 0,0 0 1,0 0-1,0 0 1,0 0-1,0 0 0,0 0 1,0 0-1,0 0 0,0 0 1,0 0-1,0 0 0,0 0 1,0 0-1,0 0 0,0 0 1,1 0-1,-1-1 0,0 1 1,0 0-1,0 0 0,0 0 1,0 0-1,0 0 0,0 0 1,0 0-1,0 0 0,0 0 1,0 0-1,0 0 0,0 0 1,0-1-1,0 1-4,-1-8 13,-15-67 821,4-6-834,-39-176 419,25 141-249,16 66 34,3 0 0,1 0-1,3-1 1,2 1 0,3-1 0,3-18-204,0 34 77,1-1 0,2 1 1,2 1-1,3-7-77,-3 14 65,2 1 1,0 0-1,2 0 0,1 2 1,9-12-66,-14 23 20,0 0-1,1 1 1,1 0 0,12-10-20,-18 16-2,2 1-1,-1 0 1,0 0-1,1 1 1,0 0-1,0 1 1,0-1-1,1 2 1,-1-1-1,2 1 3,6-1-21,-1 1-1,1 0 1,0 2 0,-1 0-1,1 0 1,6 2 21,-13-1-44,-1 1 1,0 0 0,1 0 0,-1 0-1,0 1 1,0 0 0,0 1-1,-1 0 1,0 0 0,1 1 0,-1 0-1,4 4 44,6 8 65,0 2-1,-1 0 1,9 16-65,-17-23 12,-1 0 1,0 1 0,0 0 0,-2 0-1,0 1 1,0-1 0,-1 1 0,-1 0-1,1 4-12,-2-7 14,-1 0 0,0 1-1,-1-1 1,0 1-1,-1-1 1,0 1-1,0-1 1,-1 0 0,-1 1-1,0-1 1,-5 10-14,2-8 35,0-1 0,-1 0 1,-1-1-1,0 1 1,-1-2-1,0 1 0,0-1 1,-1 0-1,-2 0-35,-6 5 33,-1-1-1,0-1 0,-1-1 0,0 0 1,-1-2-33,2-1-42,0-1 1,0-1 0,0-1 0,-1-1-1,0 0 1,0-2 0,-20 1 41,23-3-141,1-1 1,-1-1-1,0 0 0,0-1 1,1-1-1,-1-1 0,1 0 1,0-1-1,-13-6 141,20 6-235,-1 1 0,1-1 1,0-1-1,1 1 0,-1-1 0,-2-4 235,7 7-225,0-1-1,0 0 0,1 0 1,-1-1-1,1 1 0,0-1 1,1 1-1,-1-1 0,1 0 1,0 0-1,0 0 0,0 0 0,0-2 226,0-3-1494,1-1 0,0-10 1494,0 17-557,-2-45-8657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5.6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34 339 8160,'-6'-15'841,"4"10"-67,0 1 1,0 0 0,-1-1 0,1 1-1,-1 0 1,0 0 0,-2-2-775,4 6 183,1 0 0,0-1 0,-1 1 1,1 0-1,0 0 0,0-1 1,-1 1-1,1 0 0,0 0 1,-1-1-1,1 1 0,0 0 1,0-1-1,0 1 0,0 0 0,-1-1 1,1 1-1,0-1 0,0 1 1,0 0-1,0-1 0,0 1 1,0-1-1,0 1 0,0-1-183,0 1 294,1 0 0,0 0 0,-1-1 0,1 1-1,-1 0 1,1 0 0,0 0 0,-1-1 0,1 1 0,0 0-1,-1 0 1,1 0 0,0 0-294,10-1-379,116-23 1345,-39 9-736,14-8-230,-75 15-242,0 0 0,0-2 0,-1-1 0,0-1 0,18-12 242,-34 17-616,1-1 0,-1 0 0,-1 0 0,6-6 616,-4 2-1977,0-1-1,-1 1 1,2-6 1977,15-22-8973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5.9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30 6008,'55'-14'1201,"-55"13"-1165,15-4 964,-15 5-893,0 0 0,1 0-1,-1 0 1,0 0 0,0 0 0,1-1-1,-1 1 1,0 0 0,0 0 0,1 0-1,-1-1 1,0 1 0,0 0-1,0 0 1,1 0 0,-1-1 0,0 1-1,0 0 1,0 0 0,0-1 0,0 1-1,1 0 1,-1-1 0,0 1-1,0 0 1,0 0 0,0-1 0,0 1-1,0 0 1,0-1 0,0 1 0,0 0-1,0-1 1,0 1 0,0 0 0,0 0-1,0-1 1,-1 1-107,1 0 155,0 0 0,-1 0-1,1 1 1,0-1 0,0 0 0,-1 0-1,1 0 1,0 1 0,0-1 0,-1 0 0,1 0-1,0 1 1,0-1 0,-1 0 0,1 0-1,0 1 1,0-1 0,0 0 0,0 1 0,0-1-1,-1 0 1,1 1 0,0-1-155,-1 4 288,0 0 0,0 0 1,0 0-1,1 0 0,-1 0 1,1 2-289,-1 4 268,-1 52 563,3 1 0,5 31-831,-1-32 253,3 181-67,-5-137-105,0 78 144,0 0 396,11 32-621,-4-126-1664,-5-62-1769,2-3-7077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6.3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12824,'0'15'0,"0"7"1480,7 12 8,6 12-497,-2 7 9,-2 9-344,-3-2 8,-1 6-648,4-2 0,4 2 424,-2-15 0,-2-11-800,1-9 0,-1-11-3087,-4-9-1,1 2-4512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6.6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119 1 12104,'-5'25'0,"-4"21"2344,-2-33 7,-4-17-1207,-3 8 8,-4-4-784,7 1 0,2 3-1312,8-2 8,-1 1-11815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4:20.4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677 106 14616,'-93'33'3206,"78"-27"-2703,0 0 0,0 2 0,0 0 0,1 0 0,-9 8-503,-83 71 789,-2 2-870,92-77-39,0 1 1,0 0-1,-4 7 120,-5 7 189,10-11-151,0 1 0,1 0 0,0 1 0,2 0 0,-1 3-38,4-5-26,0 1 1,2 1 0,0-1-1,1 1 1,1 1 0,0-1-1,0 10 26,4-18 40,-18 108-205,13-83 190,0 20-25,0 1 14,5-51-12,-1 6 7,1-1 1,0 1-1,1 4-9,0-11 1,0-1 0,1 0 0,-1 0 1,1 0-1,0 1 0,0-1 0,0 0 0,0 0 0,0 0 1,1 0-1,-1-1 0,1 1 0,1 2-1,12 11-1,0 0-1,3 1 2,1 1 78,4 6-78,-10-9 56,5 6 115,0-1 0,2-1-171,14 9-47,2-2 0,1-1-1,18 8 48,-4-2 262,2-1-299,0-3 0,2-2-1,20 5 38,-4-6 206,0-3-1,21 1-205,17 6 509,-16-3-619,172 43 227,-218-59-118,-1-3 0,0-2 0,32-1 1,137-10 336,-214 7-332,261-24 238,22 0-234,358-11-98,-314 9 228,-172 3-73,-48 6 254,139-15-177,-163 21-146,16-8 4,78-22-49,-121 27 33,95-20-6,37-10 1,-109 23 21,21-12 0,-88 29-6,64-24 230,21-14-224,76-47 86,-116 57-56,44-26 70,-76 42-74,-1-2 1,19-16-27,-24 16 8,-1-2 1,0 0 0,-1 0-1,-1-2 1,2-5-9,1-6 50,0 0 0,-2-2 0,6-20-50,-17 38 0,5-10-1,-2 0 0,-1-1 1,0-2 0,-7 21-1,0-1 1,-1 0 0,0 0-1,-1 1 1,0-1-1,0 0 1,-1 0 0,0 0-1,-1 1 1,0-1 0,-1-1 0,-1 1-2,0-1 0,-1 1 0,0 0 0,-1 1 0,0 0 0,0-1 0,-1 2 0,0-1 0,0 1 0,-3-2 2,-18-15 4,-1 1 0,-14-8-4,7 5 37,14 11-35,-1 1 0,-15-7-2,-51-22 19,53 27 13,4 1-63,-2 2 1,-10-1 30,23 8-17,0 2 0,-1 0 0,1 2 1,-11-1 16,-42 0-2,-61-7 4,-280-22-28,326 28 27,-49-2 0,85 6-1,-33 5 0,-130 12-43,148-12 36,-31 3 6,-136 6-4,142-7 3,23-1 2,-46-3 32,-88-12-32,-24 6-15,139 5 18,-26 0-63,-37 7 60,-250 23-136,157-25 164,148 0-33,-1 5 0,-15 6 5,-12 1 53,20-4-12,71-7-117,-20 7 76,24-5-202,0-2-1,-13 1 203,21-6 3,0 0 0,1 1 1,0 1-1,0 1 0,1 0 0,-8 4-3,-89 42 120,30-5-88,13-6-120,45-27 19,-82 42 216,84-39-686,-1 0 0,-20 18 539,40-27-873,0 0 1,0 0 0,-4 6 872,8-9-1056,1 1 0,0-1 0,0 1 0,0 0 0,0 0 0,1 1 0,-1 1 1056,-6 19-7584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7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182 32 11928,'5'-32'3149,"-9"43"-2767,1-1 0,-2 0 0,1-1 0,-1 1-1,-3 3-381,-5 10 525,-21 44 208,3 1 0,3 1 0,-2 17-733,25-70 26,1 0 0,0 0-1,1 1 1,0-1 0,2 1 0,0 16-26,2-17 13,1 0 0,0 0 0,1 1 0,1-2 0,1 1 0,0 0 1,1-1-1,0 0 0,2 0 0,-1-1 0,2 0 0,2 3-13,-5-11 11,-1 1 0,1-2 0,-1 1 0,2-1-1,-1 0 1,0 0 0,1 0 0,0-1 0,0 0 0,1-1 0,-1 1 0,1-1-1,-1-1 1,5 1-11,3 1 9,0-1-1,0-1 0,0 0 1,0-1-1,0-1 0,0 0 1,7-2-9,-10 1 21,0-2 1,1 1 0,-2-2-1,1 1 1,0-2 0,-1 1-1,0-2 1,0 1 0,1-2-22,-3 1 12,-1 0 1,1 0 0,-1-1 0,0 0-1,-1 0 1,0-1 0,0 1 0,0-2 0,-1 1-1,5-9-12,-9 12 42,0 1-1,0-1 0,-1 1 0,1-1 1,-1 1-1,0-1 0,0 0 0,0 0 0,-1 0 1,0 0-1,1 1 0,-2-3-41,0 0 46,0 1 0,0-1 0,-1 1 0,0 0 0,0 0 0,0 0 0,-1 0-1,0 0 1,0 0-46,-8-11 22,0 0-1,-1 1 1,-1 0-1,-1 1 1,-2-1-22,-78-69 23,49 47-368,-5-8 345,43 39-229,1 0 1,-1-1-1,1 1 1,0-1 0,1 0-1,0-1 1,0 1-1,1-1 1,-1-2 228,0-6-1971,1-1 1,-3-15 1970,5 19-1700,-5-20-7092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7.3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94 381 10040,'-31'-2'188,"24"1"110,0 0 0,-1 0 1,1 1-1,0 0 1,-6 1-299,12 0 46,1-1 0,-1 0 0,0 0 1,1 1-1,-1-1 0,0 1 0,0-1 1,1 0-1,-1 1 0,1-1 0,-1 1 1,0-1-1,1 1 0,-1 0 0,1-1 1,-1 1-1,1-1 0,0 1 0,-1 0 1,1 0-1,0-1 0,-1 1 0,1 0 1,0 0-1,0-1 0,0 1 0,-1 0 1,1 0-1,0-1 0,0 1 0,0 0 1,0 0-1,0 0 0,1-1 0,-1 1-46,1 11 566,1-1 0,1 0 0,1 5-566,4 15 918,2 8-437,1 5 1698,2 27-2179,-12-57 187,1 0 1,-2-1 0,0 1-1,0-1 1,-2 1 0,1-1-1,-3 8-187,3-19 31,1 1-1,-1-1 1,1 0-1,-1 0 0,0 0 1,0 0-1,0 0 1,0 0-1,0 0 0,0-1-30,0 0 8,1-1 0,0 0-1,0 0 1,0 0 0,0 0-1,0 0 1,0 0 0,0 0-1,-1 0 1,1 0 0,0 1-1,0-1 1,0 0 0,0 0-1,-1 0 1,1 0-1,0 0 1,0 0 0,0 0-1,0 0 1,0 0 0,-1 0-1,1 0 1,0 0 0,0 0-1,0 0 1,0 0 0,0-1-1,-1 1 1,1 0 0,0 0-1,0 0 1,0 0 0,0 0-1,0 0 1,-1 0 0,1 0-1,0 0 1,0-1-8,-4-4 39,2-4 35,-1 0 1,1-1-1,1 1 1,-1 0-1,2 0 0,-1-1 1,2-3-75,-2 7 19,2-22-16,0-1 1,2 1 0,6-24-4,24-84-89,-22 95 51,3 0 0,1 1-1,1 1 1,3 0-1,16-24 39,-23 45-20,2-1 0,0 2 0,1-1-1,0 2 1,2 0 0,8-5 20,-23 19-1,1-1 0,0 1 1,1 0-1,-1 0 0,0 1 0,0-1 0,1 1 1,-1-1-1,1 1 0,-1 0 0,1 0 0,0 1 1,-1-1-1,3 1 1,-1 0-1,-1 0 0,0 1 0,1-1 0,-1 1 0,0 0 0,0 1 0,0-1 0,0 1 0,0-1 0,0 1 0,0 0 0,1 1 1,4 4 11,0 0 0,-1 0 0,1 0 0,-1 1-1,-1 1 1,0-1 0,0 1 0,-1 0-1,0 1 1,0-1 0,-1 1 0,3 8-11,4 13 205,-2-1 0,0 1-1,3 27-204,16 123-375,-8-46-1380,-21-135 1714,1 4-888,0 1 1,0-1 0,0 1 0,0-1 0,1 0-1,1 2 929,2 5-8898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7.7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215 185 9952,'-16'2'0,"-12"1"2248,14-14 8,-1-1-13184</inkml:trace>
  <inkml:trace contextRef="#ctx0" brushRef="#br0" timeOffset="1">1 0 12376,'0'0'-11016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8.1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312 0 15064,'181'82'4864,"-100"-44"-3865,-59-28-781,5 2 20,-1 1 0,0 1 0,19 14-238,-40-25 6,-1 1-1,0 0 0,0-1 0,0 1 1,0 0-1,-1 1 0,1-1 0,1 4-5,-4-5 7,1-1 0,-1 1 0,0-1-1,0 1 1,-1-1 0,1 1-1,0 0 1,-1-1 0,0 1-1,1 0 1,-1 0 0,0-1 0,-1 1-1,1 0 1,0 0 0,-1-1-1,0 3-6,-1-1 21,1 0-1,-1 0 1,0 0-1,0-1 0,0 1 1,0-1-1,-1 0 1,1 1-1,-4 1-20,-2 3 85,0-1 1,-1 1-1,0-2-85,-7 4 53,1 0 1,-1-1-1,0-1 0,-1-1 0,0 0 0,-5 0-53,-8 2-12,0-2-1,-1-1 1,-5-1 12,15-3-102,1-1 1,-1-1 0,0 0 0,1-2-1,-1-1 1,1 0 0,-1-2 0,1 0 0,1-1-1,-1-1 1,-10-6 101,12 5-641,1-1 0,0-1 0,0-1 0,1 0 0,1-1 0,0-1-1,-8-9 642,-11-16-3886,1 1-4603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08.7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52 611 7712,'17'-7'1026,"-11"5"885,-1-1 1,1 1 0,3-4-1912,-9 7 232,-3 1 412,0 0-1,0-1 0,0 1 1,0-1-1,0 1 0,-2-1-643,5 0 57,-1-1 1,0 0-1,0 0 0,0 0 0,0 0 0,0 0 1,0 0-1,0 0 0,1 0 0,-1 0 1,0 0-1,0-1 0,0 1 0,0 0 0,0 0 1,1-1-1,-1 1 0,0-1 0,0 1 1,1-1-1,-1 1 0,0-1 0,0 1 0,1-1 1,-1 0-1,1 1 0,-1-1-57,-2-3 111,0 0-1,1-1 1,-1 1-1,1 0 0,0-1 1,1 1-1,-1-1 1,1 0-1,-1-4-110,-1-9 415,1 1 0,1-4-415,-3-22 251,-2 8-145,1 12 83,2-1-1,0-1 1,2-14-189,2 26 31,1-1-1,1 1 1,0 0 0,1 0 0,5-12-31,-4 15 5,-1 0 0,1 0 1,1 1-1,0 0 0,0 0 0,1 0 0,0 0 0,0 1 0,1 1 0,2-3-5,3-1 3,1 1 0,0 0 0,0 1 0,1 0-1,1 1 1,1 0-3,8-2-1,1 2 0,0 1 0,0 0 0,0 2 1,1 1-1,0 1 0,14 1 1,-24 2-8,-1 1-1,0 0 1,0 1 0,0 1 0,0 1 0,0 0 0,-1 1 0,0 0 0,0 1 0,0 1 0,-1 1 0,0 0 0,0 0-1,-1 2 1,0-1 0,10 11 8,-19-16-11,-1-1-1,0 1 1,0 0-1,1 2 12,-3-5-76,0 1 0,-1-1 0,1 0-1,0 0 1,-1 0 0,0 1-1,1-1 1,-1 0 0,0 1 0,1-1-1,-1 0 1,0 1 0,0-1-1,0 0 1,0 1 0,0-1 0,-1 1 76,-5 10-3454,1 1-8813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20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3074 96 7984,'0'0'2176,"0"0"-115,0 0-457,0 0-199,0 0-354,0 0-149,0 0-252,0 0-101,0 0-164,-6-4-6,-82-46 1332,73 43-1613,-1 0 1,1 1 0,-1 1-1,-1 0 1,1 2 0,-1-1 0,1 2-1,-1 0 1,0 1 0,-1 1-99,-32 2 271,-1 1 1,-35 9-272,-161 36 616,64-11-236,-171 39-364,111-8 126,-165 39-221,338-90 99,0 2 0,-57 26-20,77-25 12,2 4 1,0 1-1,2 2 0,-8 8-12,-19 19-63,2 3 0,3 3 0,3 4 0,2 1 0,4 4 0,2 2 0,4 3 0,1 4 63,37-54 26,0 1 0,2 0-1,1 1 1,1 0-1,2 1 1,0 0 0,-3 21-26,9-33 1,1 0 0,1 0 0,0 0 0,1 0 0,0 0 0,1 1 0,1-1 1,0 0-1,2 0 0,-1-1 0,2 1 0,0-1 0,0 0 0,2 0 0,0 1-1,5 5 3,1 0 1,1-1-1,0-1 0,2 0 0,0-1 0,1-1 1,0 0-1,1-2 0,1 0 0,16 9-3,22 9 15,2-2 0,1-2-1,7-2-14,10 1 31,2-4 0,39 5-31,163 22 22,-147-30-48,203 19-6,-150-19 21,-106-11-6,221 24-81,1-10-7,-240-21 99,216 13-1,-2 11 9,282 68 21,-416-68 258,0-5-1,51-3-280,311-8 2,-26-50 4,-470 39-6,288-33 4,-29 1 16,69-25-20,-247 39-8,411-73-21,-103 29 228,-99 16-159,-149 21-2,35-14-38,790-195-26,-894 214 32,-2-3 0,62-28-6,110-58 170,110-71-170,-313 155 76,-2-2 0,-1-2 0,14-14-76,-39 27 15,-1-1 1,0 0-1,-1-2 1,-1 0-1,-1 0 1,-1-2-1,10-18-15,-15 21 23,0-1 1,-2 0-1,0-1 0,-1 0 0,-1 0 0,-1-3-23,-2 10-1,-1-1 1,-1 0-1,0 1 0,-1-1 0,-1 1 1,0-1-1,-1 0 0,0 1 0,-4-9 1,1 6-990,-1 1-1,-1 0 0,-4-7 991,-64-123-14987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20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3727 113 17479,'-146'-29'6442,"-99"-4"-6442,118 21 418,51 6-353,-288-23-76,108 26-22,150 4 23,53-1-14,-130 2-49,119 1 30,-54 11 43,-331 87-43,298-63 27,118-30 12,-137 35-5,110-25-31,-44 21 40,52-17-119,-246 101 49,-1-17 52,211-77-422,9-3-2572,-6-2 3012,-1-3-6762,52-14-1995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22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0 6008,'-62'4'5792,"56"-6"-3872,8 4 281,1 1-1822,0 0 0,0 0 0,0 0-1,0-1 1,1 1 0,3 1-379,5 4 792,36 31 470,-19-15-526,2-1-736,-21-16 185,1 0 1,0-1-1,1 0 1,11 4-186,0-2 25,0-2-1,1 0 1,0-1-25,72 8 2,-79-11 6,149 13 56,-46-6 56,21 1 413,41-7-533,140-11 149,-175 3 176,267 2-344,-346 6 15,0 2 1,0 3-1,-1 3 0,61 19 4,-93-19-42,-1 2-1,-1 1 0,0 2 0,-1 1 0,-1 1 1,0 2-1,-2 1 0,0 1 0,-2 2 0,15 15 43,-35-31 9,31 31 308,22 30-317,-28-27 90,48 59-55,-57-73-55,2-2 0,15 12 20,5-1 93,2-3 1,16 8-94,-47-32 2,-1 1 0,0 0 1,-1 2-3,-8-8-64,-1 0-1,0 1 1,0 0 0,-1 0 0,0 0 0,0 0-1,0 1 1,-1-1 0,0 2 64,1 3-381,-1-1 0,0 1 0,0 5 381,4 19-3203,-5-30 1230,-1 0-1,1 0 1,1 0-1,-1 0 1,2 2 1973,5 7-4473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23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64 8520,'0'-9'0,"1"-6"1832,9-5 0,-1 0-10952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25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1642 9864,'0'0'1304,"0"0"-15,0 0-58,0 0-63,0 0-192,0 0-97,0 0-191,-1-6-56,0 0-555,0-11 689,-1 0 1,2-2-767,0 13 115,1 0 0,-1 0 0,1 0 0,0 0 0,1 0 0,-1 0 0,1 0 0,2-3-115,11-19 387,1 1 0,12-16-387,44-51 608,-44 58-684,270-354 1384,-164 226-857,-23 29-220,-58 62-158,-4-2 0,-1-6-73,-29 50 78,-12 19-40,58-101 70,-47 77-123,-1 0 0,2-10 15,-11 22 66,0-1 0,3-20-66,-11 39-19,-4 6-35,-5 9-91,-17 29 58,2 1 0,-15 34 87,31-58-2,-44 88-371,-7 26 373,54-116-7,-25 59 67,-18 28-60,-41 54 168,-33 34-168,30-53 80,-24 37 36,58-89-704,-45 49 588,-34 33-142,130-157-65,1 1 1,0 0 0,-2 5 206,-1 8-3583,8-18 1379,0 0 0,0-1 0,1 1-1,0 0 1,-1 1 2204,1 2-4066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0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1072 71 7352,'29'-24'1888,"-28"23"-1731,0 0-1,0 1 1,0-1 0,0 0 0,0 0 0,-1 0 0,1 0 0,0 0 0,0-1 0,-1 1-1,1 0 1,-1 0 0,1 0 0,-1-1 0,1 1 0,-1 0 0,0 0 0,0-1 0,0 1-1,0 0 1,0-2-157,0 2 122,0 0 0,-1 0 0,0 0 0,1 0-1,-1 0 1,0 0 0,1 0 0,-1 0 0,0 0 0,0 0-1,0 0 1,0 1 0,0-1 0,0 0 0,0 1-1,0-1 1,0 1 0,0-1 0,-1 0-122,2 1 97,-1-1 1,0 1-1,0 0 1,0-1-1,0 1 1,0 0-1,0-1 1,1 1-1,-1 0 1,0 0-1,0 0 1,0 0-1,-1 0-97,1 0 44,0 0-1,0 1 0,0 0 0,1-1 1,-1 1-1,0-1 0,0 1 1,1 0-1,-1-1 0,0 1 0,1 0 1,-1 0-1,0 0 0,1 0 1,-1-1-1,1 1-43,-105 182 478,-10 34-249,-41 76 177,-19 24-362,8-10 381,-17 66-615,147-299 413,-2-1 0,-29 37-223,66-107 12,0-1 0,0 1 0,0 0 0,0-1 0,-1 0 0,1 1 0,-1-1-12,3-2-12,0 0-1,0 1 1,0-1-1,-1 0 1,1 0-1,0 0 1,0 0-1,0 0 0,0 0 1,0 0-1,0 0 1,0 0-1,-1 0 1,1 0-1,0 1 1,0-1-1,0 0 0,0 0 1,0 0-1,-1 0 1,1 0-1,0 0 1,0 0-1,0 0 1,0 0-1,-1 0 0,1 0 1,0-1-1,0 1 1,0 0-1,0 0 1,0 0-1,0 0 1,-1 0-1,1 0 0,0 0 1,0 0-1,0 0 1,0 0-1,0 0 1,0-1-1,0 1 1,-1 0-1,1 0 0,0 0 13,0-1-81,0 1 0,0-1 0,0 0 0,0 1 1,0-1-1,0 1 0,0-1 0,0 0 0,0 1 0,0-1 0,1 0 0,-1 1 0,0-1 0,0 0 81,11-22-2904,0-3-6489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26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10136,'0'9'0,"3"4"2176,-1-9 8,4-4-408,1-4 7,-2-2-783,1 1 0,-1-4-368,-1 3 0,-2 5-224,-2 1 0,0 0-240,0 5 0,4 6-152,-4 18 8,-4 13 312,-2 17 8,-3 8-600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26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22679,'-2'84'224,"-11"88"-16927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28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29 2248,'0'0'2504,"-5"-2"-84,-3-2-1727,-30-12 2965,35 14-3239,0 1 1,-1 0 0,1 0-1,-1 1 1,0-1 0,1 1-1,-1-1 1,1 1 0,-1 0 0,0 0-420,3 1 68,1-1 0,-1 0 0,1 0 0,-1 1 1,0-1-1,1 0 0,-1 1 0,1-1 0,-1 0 1,1 1-1,-1-1 0,1 1 0,-1-1 1,1 1-1,0-1 0,-1 1 0,1 0 0,0-1 1,-1 1-1,1-1 0,0 1 0,0 0 1,-1-1-1,1 1 0,0-1 0,0 1 0,0 0 1,0-1-1,0 1 0,0 0-68,0 3 147,0 0-1,0 1 1,1-1 0,0 2-147,-1-5 48,8 42 423,3 0 0,1 0 0,4 4-471,-6-17 181,-1 2 0,-1-1 1,-2 1-1,-1 0 0,-1 2-181,-1 19 224,-2 1 1,-5 37-225,0-23 127,3 0 1,3 1 0,3-1-1,3 3-127,-8-71 0,2 11-1,0-1 0,1 4 1,-2-11 2,0 0 1,0 0-1,1 0 1,-1-1-1,1 1 0,-1 0 1,1-1-1,0 1 0,0-1 1,0 1-3,-1-3 0,-1 1 0,1-1 0,0 1 0,-1-1 0,1 0 0,0 1 0,-1-1 0,1 0 0,0 0 0,-1 1 0,1-1 0,0 0 0,0 0 0,-1 0 0,1 0 0,0 0 0,0 0 0,-1 0 0,1 0 0,0 0 0,-1 0 0,1-1 0,0 1 0,0 0 0,-1 0 0,1-1 0,0 1 0,-1 0 0,1-1 0,-1 1 0,1-1 0,0 1 0,-1-1 0,1 1 0,-1-1 0,4-2-4,-1 0 0,1-1 0,-1 1 0,-1-1 0,2-1 4,6-12-7,0 0 0,-2 0 0,0-1 1,2-11 6,0 5-16,0 0 1,5-6 15,-7 16-19,1 1-1,1-1 0,1 2 0,-1-1 1,2 1-1,0 1 0,0 0 1,6-2 19,13-10 154,1 3 0,1 0 1,3 1-155,26-9 172,1 2 0,34-8-172,57-22 214,35-35-263,6-3 57,-47 37-2,-51 19 13,-77 30 261,0-1-1,-1-1 1,16-11-280,-30 16 86,-6 3-45,1 1-37,-1 1-1,0 0 0,0 0 0,0-1 1,1 1-1,-1 0 0,0 0 1,0 0-1,0 0 0,0 0 0,0 0 1,1 0-4,-10 1 3,1 0 0,-1 0 0,1 1 1,-4 2-4,2-1-1,-100 29-81,-78 36 82,-215 117-288,368-168 458,-295 157-124,235-123-2,-21 13-61,93-51 2,-1-2 1,-1 0-1,0-1 1,-11 1 14,2 0-69,-3 0-5,37-11 72,1 0 0,0 0 1,-1 0-1,1 1 0,0-1 1,-1 0-1,1 0 0,0 0 1,0 0-1,-1 0 0,1 0 1,0 1-1,-1-1 0,1 0 1,0 0-1,0 0 0,0 1 1,-1-1-1,1 0 0,0 0 1,0 0-1,0 1 0,-1-1 1,1 0-1,0 1 0,0-1 1,0 0-1,0 0 0,0 1 1,0-1-1,0 0 1,0 1-1,0-1 0,0 0 1,0 1-1,0-1 0,0 0 1,0 1-1,0-1 0,0 0 1,0 0-1,0 1 0,0-1 1,0 0-1,0 1 0,0-1 1,1 0-1,-1 0 0,0 1 1,0-1-1,0 0 0,1 1 2,0 0-16,0 0 0,0 0 0,1 1-1,-1-1 1,1 0 0,-1 0 0,1 0 0,0 0 16,24 9-1988,-8-6-4475,-7 0-2831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29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25 6192,'1'-6'526,"-1"5"-434,1 1-1,-1-1 1,0 1 0,0 0-1,0-1 1,0 1-1,0-1 1,0 1-1,0-1 1,0 1-1,0-1 1,0 1 0,0-1-1,0 1 1,0-1-1,0 1 1,-1-1-1,1 1 1,0 0-1,0-1 1,-1 1 0,1-1-1,0 1 1,0 0-1,-1-1 1,1 1-1,0-1 1,-1 1-1,1 0 1,-1-1-92,0 1 190,0-1 0,-1 0 0,1 1 1,-1-1-1,1 1 0,-1-1 0,1 1 0,0 0 0,-1 0 0,1 0 0,-1 0 1,1 0-1,-1 0 0,1 0 0,-1 0 0,1 0 0,-1 1 0,0-1-190,0 1 301,-1 0-1,0 0 1,0-1 0,1 2-1,-1-1 1,1 0 0,-1 0-1,1 1 1,-2 0-301,3-1 58,1 0 0,-1 0 0,0 0 0,0 0 0,1-1 0,-1 1-1,1 0 1,-1 0 0,1 0 0,-1 0 0,1 0 0,0 0 0,-1 1 0,1-1 0,0 0 0,0 0 0,0 0 0,-1 0 0,1 0 0,1 0 0,-1 0 0,0 0 0,0 1 0,0-1 0,1 1-58,0 3 230,1 0 0,0 0 1,1-1-1,-1 1 0,1 0-230,3 7 476,13 30 340,-2-5-527,4 4-289,-16-31 29,28 49 225,14 39-254,14 63 10,12 27-20,-43-124 53,35 55-43,48 52 397,42 65-382,-9-13 138,-52-80 285,-93-142-401,0 0 0,-1 1 0,1-1-1,0 0 1,-1 1 0,1-1-1,-1 1 1,0-1 0,1 1 0,-1-1-1,0 1-36,0-2 4,0 0-1,0 0 1,0 1 0,0-1-1,0 0 1,0 0-1,0 0 1,0 0 0,0 1-1,0-1 1,0 0-1,-1 0 1,1 0-1,0 0 1,0 1 0,0-1-1,0 0 1,0 0-1,0 0 1,0 0 0,-1 0-1,1 1 1,0-1-1,0 0 1,0 0-1,0 0 1,-1 0 0,1 0-1,0 0 1,0 0-1,0 0-3,-1 0 3,0 0 0,0 0 0,1 0 1,-1 0-1,0 0 0,0 0 0,1 0 0,-1-1 0,0 1 0,0 0 0,1 0 0,-1-1 0,0 1-3,-4-3 3,0 0 0,1 0 1,-1-1-1,1 1 0,0-1 0,0 0 1,-1-1-4,-25-33 204,17 22-32,-92-124 218,50 65-382,-125-177 2,140 192-41,-28-60 31,45 74-7,3-1 0,2 0 0,0-8 7,-12-51-42,5-2 0,2-19 42,18 100-27,-1-1-1,-1 1 1,-5-12 27,7 18-66,5 12-16,0 9 80,0 0-1,0 0 1,0 0 0,0-1-1,0 1 1,0 0 0,0 0 0,0 0-1,0 0 1,1 0 0,-1 0-1,0 0 1,0 0 0,0 0 0,0 0-1,0 0 1,0 0 0,0 0-1,1 0 1,-1-1 0,0 1 0,0 0-1,0 0 1,0 0 0,0 0-1,1 1 1,-1-1 0,0 0 0,0 0-1,0 0 1,0 0 0,0 0-1,0 0 1,0 0 0,1 0 0,-1 0-1,0 0 1,0 0 0,0 0-1,0 0 1,0 0 0,0 0 0,0 1-1,0-1 1,1 0 0,-1 0 0,0 0-1,0 0 1,0 0 0,0 0 2,11 12-1188,0-1 0,0 1 1,-1 1-1,-1 0 0,0 0 1,2 6 1187,1 0-2261,11 19-5737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31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92 881 5920,'-13'-2'1654,"2"-1"426,-9 1 556,2 0 3257,-11 0-5893,29 2 102,0-1 0,1 0 0,-1 1 0,0-1 0,1 0 0,-1 1 0,1-1 0,-1 1 0,1-1 0,-1 1 0,1-1 0,-1 1 0,1-1 0,-1 1 0,1-1-102,16 7 736,-12-4-568,1 1 0,-1 0 1,0 0-1,1 0-168,11 7 163,110 59-89,-14-8-50,75 29-24,-82-49 754,53 10-754,-132-43 9,0-1 1,1-2-1,0-1 1,-1-1 0,2-2-10,39 0 9,0-4 1,-1-2 0,1-4-1,5-4-9,-44 6 340,18-7-340,-14 3 155,-27 8-70,-6 0-5,-8-4 30,7 6-104,-32-20 151,15 9-2,-10-8-155,9 3 19,0 0-1,1-1 0,1 0 0,0-2 0,2 0 1,0 0-1,2-2 0,0 0 0,-6-14-18,8 9 9,0 1-1,2-1 1,1-1-1,1 1 1,1-2-1,2 1 1,1 0-1,0-14-8,4-18-83,8-50 83,-3 43-45,9-154-113,-6 89-333,-8 128 472,-1-1 0,1 0 0,1 1 0,-1-1 0,1 1 0,0-1 0,0-1 19,-2 6-3,0 0 1,0 0-1,1 0 1,-1 0-1,0-1 1,0 1 0,0 0-1,0 0 1,0 0-1,0 0 1,0 0-1,0 0 1,0-1 0,0 1-1,1 0 1,-1 0-1,0 0 1,0 0-1,0 0 1,0 0 0,0 0-1,0 0 1,1 0-1,-1 0 1,0 0-1,0 0 1,0-1 0,0 1-1,0 0 1,1 0-1,-1 0 1,0 0-1,0 0 1,0 0 0,0 0-1,0 1 1,1-1-1,-1 0 1,0 0-1,0 0 1,0 0 0,0 0-1,0 0 1,1 0-1,-1 0 1,0 0-1,0 0 3,4 5-39,-3-1 32,0 0 0,0-1 1,0 1-1,-1 0 0,1-1 0,-1 1 0,0 0 0,0 2 7,1 9-14,2 120-99,-12 111 113,-10 105 0,6-98-8,10-184 0,0-5 8,-6 29 0,8-78-23,0-9 110,0 1-1,0 0 0,0 0 0,-1 0-86,1-6 9,1 1 0,0-1 0,-1 0 1,0 0-1,1 0 0,-1 1 0,0-1 0,1 0 0,-1 0 1,0 0-1,0 0 0,0 0 0,0 0 0,0 0 0,0 0 1,0-1-1,0 1 0,0 0 0,0-1 0,-1 1 0,1-1 1,0 1-10,0-1-17,1 0 1,-1 0 0,1 0-1,-1 0 1,1 0 0,-1 0-1,1 0 1,-1 0 0,1 0-1,-1 0 1,1 0 0,-1 0-1,1 0 1,-1 0 0,1-1-1,0 1 1,-1 0-1,1 0 1,-1-1 0,1 1-1,-1 0 1,1 0 0,0-1-1,-1 1 1,1 0 0,0-1-1,-1 1 1,1-1 0,0 1-1,0 0 1,-1-1 0,1 1-1,0-1 1,0 1 0,0-1-1,0 1 1,-1-1 16,1-1-344,-1-1 0,1 1 0,-1-1 0,1 1 1,0 0-1,0-1 0,0-1 344,2-11-3425,1-2-7519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32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118 560 4128,'0'0'2032,"2"-3"1545,-3 3-3332,-1 0 0,1 0 0,0 0 0,-1 0 0,1 0 0,0 0 0,-1 1 0,1-1 0,0 1 0,0-1 0,-2 1-245,-1 1 304,-1-1 0,1 1 0,-1 1 0,1-1 1,0 1-1,0-1 0,0 1 0,0 0 1,0 0-1,1 1 0,-1-1 0,0 3-304,-8 9 481,0 1 1915,-13 13-2396,35-38 448,0 0 0,1 1 0,8-4-448,44-26 485,-15 10-432,100-67 976,65-59-1029,-126 88-91,3 4 1,90-46 90,-149 91-101,6-2 383,13-5-282,-47 23 8,1-1 1,-1 1-1,1 0 0,0 0 1,1 0-9,-4 1-1,-1 0 1,1 0 0,-1 0 0,1 0 0,-1 0 0,1 0-1,-1-1 1,1 1 0,-1 1 0,0-1 0,1 0-1,-1 0 1,1 0 0,-1 0 0,1 0 0,-1 0-1,1 0 1,-1 1 0,1-1 0,-1 0 0,0 0-1,1 1 1,-1-1 0,0 0 0,1 1 0,-1-1-1,0 0 1,1 1 0,-1-1 0,0 0 0,1 1-1,-1-1 1,0 1 0,0-1 0,0 1 0,1-1 0,-1 0-1,0 1 1,0-1 0,0 1 0,0-1 0,0 1-1,0-1 1,0 2 6,0 0-1,-1-1 0,1 1 0,0-1 0,-1 1 0,1-1 1,-1 1-1,1-1 0,-1 1 0,0-1 0,0 0 0,0 1-5,-14 17 189,11-15-126,-16 17 8,-1-1 0,-1 0 0,-9 5-71,-75 50-192,42-31 172,5-1-90,-9 7 220,-2-4 1,-11 3-111,-26 6 1,73-39-257,0-2 0,-7 0 256,32-11-71,6-2 22,0 1 0,0-1 0,0 0 0,0-1 0,0 1 0,0-1 0,0 1 0,0-1 0,0 0 1,0 0-1,-2 0 49,5-1-84,0 1 0,0 0 0,0-1 0,1 1 0,-1 0 0,0-1 0,0 1 0,0 0 0,1-1 0,-1 1 0,0 0 0,1 0 0,-1-1 0,0 1 0,0 0 0,1 0 0,-1 0 0,0-1 0,1 1 0,-1 0 0,0 0 0,1 0 84,65-42-10753,-35 19 5969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33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 8160,'-27'11'3633,"24"-10"-3321,-1 0 1,0 1-1,0-1 1,0 1-1,1 0 1,-1 0-1,1 0 0,0 1 1,-1-1-1,1 1 1,0 0-1,0 0 1,1 0-1,-1 0 0,1 0 1,-1 1-1,1-1 1,-1 3-313,2-5 63,1 0-1,-1 1 1,1-1 0,-1 0 0,1 1 0,0-1 0,-1 1-1,1-1 1,0 0 0,0 1 0,0-1 0,0 1 0,0-1-1,0 1 1,1-1 0,-1 0 0,0 1 0,1-1 0,-1 0-1,1 1 1,-1-1 0,1 0 0,0 0 0,0 1-1,-1-1-62,2 1 76,-1-1-1,1 1 0,-1-1 1,1 1-1,-1-1 0,1 0 1,0 0-1,0 1 0,0-1 1,-1 0-1,1 0 0,0-1 1,0 1-1,1 0 0,-1-1 1,0 1-1,0-1 0,2 0-75,38 2 212,40-4-212,-1-1 42,283 18 1082,-278-13-788,-84-1-336,0-1 1,1 0-1,-1 1 1,0-1-1,0 1 1,0 0 0,0-1-1,0 1 1,0 0-1,2 1 0,-4-1 1,1-1-1,-1 0 1,1 1-1,-1-1 1,1 1 0,-1-1-1,1 1 1,-1 0-1,0-1 1,1 1-1,-1-1 1,0 1-1,0 0 1,1-1-1,-1 1 1,0-1-1,0 1 1,0 0 0,0-1-1,0 1 1,0 0-1,0-1 1,0 1-1,0 0 1,0-1-1,0 1 1,0 0-1,0-1 1,0 1 0,-1 0-1,1-1 1,0 1-1,-1 0 1,1-1-1,-20 35 60,15-22 43,-1 0-65,0 0 0,0 0 0,-1-1-1,-4 6-37,-11 11-79,3-3 14,0-1 0,-8 21 65,-30 57-110,-38 75 83,57-92 24,4-9 20,11-31 65,6-3 20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33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0 21983,'-8'31'-256,"-19"52"-15495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35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2195 4 5560,'-12'-2'1499,"11"2"-1131,-1-1-1,1 1 1,0 0 0,-1 0 0,1 0 0,-1 0-1,1 0 1,-1 0 0,1 0-368,-5 1 665,0 0 0,1 1 1,-1 0-1,1 0 0,0 0 0,0 1 1,0 0-1,-4 2-665,-7 6 1829,-13 13-1829,-5 3 905,-4-1-468,-2-2 0,0-2-1,-34 13-436,-60 27 639,88-40-150,-59 22 555,13-6-744,69-28-301,-147 62-50,138-60 35,0-3 0,0 0 0,-1-2 0,-17 1 16,-56 1-100,45-5 169,-1 3 0,-53 14-69,75-10-16,0 1 0,1 2 0,1 2 0,0 2 0,-19 12 16,-105 69-86,-101 56 324,194-115-558,62-36 221,9-4 29,13-5 15,-9 3 63,43-11 46,-22 1-62,19-11 8,-23 11-24,92-52 99,18-18-75,29-18-11,-10 16 17,70-25-6,-210 103-7,125-56 11,-84 35-73,24-17 69,75-59-147,-150 102 154,1-1-4,1-1 0,0 0 0,0 0 0,-1 0 0,0 0 0,0-1 0,1 0-3,-4 4-6,0 0 0,0-1 0,1 1 0,-1 0 0,0-1 0,0 1 0,0 0 0,1-1 0,-1 1 0,0 0-1,0-1 1,0 1 0,0 0 0,0-1 0,0 1 0,0 0 0,0-1 0,0 1 0,0 0 0,0-1 0,0 1 0,0-1 0,0 1 0,0 0 0,0-1 0,0 1 0,-1 0 0,1-1 6,0 1-17,-1-1 1,1 1 0,-1 0 0,1-1 0,-1 1 0,1 0-1,-1-1 1,1 1 0,-1 0 0,1 0 0,-1 0 0,0-1-1,1 1 1,-1 0 0,0 0 16,-3 0-133,1 0 0,-1 0 0,0 0 0,1 0 0,-3 1 133,-5 2-986,1 0 1,0 0-1,0 1 1,0 1-1,-5 3 986,-13 5-3724,-5 1-3593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36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1 992,'4'3'794,"0"0"0,0 0 0,0 0 0,1 1-794,-5-1 3429,-3-3-2097,-6-1 887,1-5 601,8 6-2729,-1 0 1,1-1-1,0 1 0,0 0 1,0 0-1,-1 0 0,1-1 1,0 1-1,0 0 0,0 0 0,0 0 1,-1-1-1,1 1 0,0 0 1,0 0-1,0-1 0,0 1 1,0 0-1,0 0 0,0-1 1,0 1-1,0 0 0,0-1 1,0 1-1,0 0 0,0 0 1,0-1-1,0 1 0,0 0 1,0 0-1,0-1 0,0 1-91,0 0 70,1 0 1,-1 0-1,0 0 0,0-1 0,1 1 0,-1 0 0,0 0 1,1 0-1,-1 0 0,0 0 0,1 1 0,-1-1 1,0 0-1,0 0 0,1 0 0,-1 0 0,0 0 1,1 0-1,-1 0 0,0 1 0,0-1 0,1 0 0,-1 0 1,0 0-1,0 1 0,0-1-70,7 6 638,-5-2-500,0 0 1,0 0-1,-1 0 1,1 1-1,-1-1 0,0 1 1,0-1-1,0 0 1,-1 5-139,5 18 312,9 13 77,-9-27-257,-1 0-1,0 1 1,0 2-132,1 16 101,-2 0 0,-1 1 0,-2-1 0,-1 1-1,-1-1 1,-5 22-101,-11 37 663,-20 60-663,12-68-48,-24 47 48,28-73-32,19-50 29,0 0-1,0 0 1,0-1 0,-1 1-1,0-1 1,0 0-1,-2 2 4,-38 47-52,39-52 43,5-7-12,5-9-26,1 5 38,0 0-1,1 1 1,0 0-1,0 0 1,1 0-1,7-4 10,-8 5-8,37-28-56,1 1 0,2 3 1,1 1-1,47-19 64,-32 22-52,2 2-1,1 4 1,1 2 52,111-23-15,150-35 99,-308 70-12,-15 4-50,-1 1-1,0-1 1,1 1 0,-1 0 0,1 0 0,-1 1-1,1 0 1,0-1 0,2 2-22,-8-1-1,1 1 0,-1-1 0,1 1 0,-1 0 0,1-1 0,-1 1 0,1-1 0,-1 1 0,1-1 0,-1 0 0,0 1 1,1-1-1,-1 1 0,0-1 1,-4 2 20,-1 0 0,1 0 0,-1 0 0,1 0 0,-1-1 0,0 0 0,-5 0-20,-12 0 125,-8-1-125,20 0-73,-39 2 88,0 2 0,-22 5-15,-96 22-454,-135 41 103,175-34 212,-39 21 139,117-37-95,-35 21 95,-26 12-145,97-49 88,9-6 40,5-2 2,9-5-5,-6 4 17,13-15-3,-5 4-2,31-35 56,-2-1 1,29-51-49,-28 31 161,16-44-161,27-79 85,-15 34-150,-63 146-193,1-1 0,0 1 0,0 0-1,2 1 1,0 0 0,0 0-1,2-1 259,8-6-3264,2-1-7967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1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94 7896,'0'-77'1920,"0"76"-1845,1 1 0,-1-1 0,0 0 0,-1 0 0,1 1 0,0-1 0,0 0 0,0 0 0,0 1 0,0-1 0,-1 0 0,1 1 0,0-1 0,-1 0 0,1 1 0,0-1 0,-1 0 0,1 1 0,-1-1 0,1 1 0,-1-1 0,0 0-75,1 1 38,0 0 0,0 0 0,0 0 1,-1 0-1,1 0 0,0 0 0,0 0 1,-1 0-1,1 0 0,0 0 0,0 0 1,0 0-1,-1 0 0,1 0 0,0 0 1,0 0-1,0 0 0,-1 0 0,1 0 1,0 1-1,0-1 0,0 0 0,-1 0 1,1 0-1,0 0 0,0 0-38,-5 9 933,-2 5-240,6-10-539,-1-1 0,0 0 0,1 0 0,0 1 1,0-1-1,0 0 0,0 1 0,1-1 0,-1 1 0,1-1 0,0 1 1,0 1-155,4 20 516,2-1 1,0 0 0,1-1 0,1 1-1,12 20-516,-11-28 0,1 1 0,10 9 0,-4-4 2,11 17 31,-2 0 0,-1 2-1,-2 1-32,40 105 61,2 4-3,-56-134-98,59 126 57,-39-76 146,2 12-163,-29-73 10,1 0 28,1 0 0,-1 1 1,1-1-1,1 2-38,-1-7-2,0-4 2,-1-1 0,68-96 111,59-62-111,-40 53 21,116-138-73,-19 48 20,-182 194-665,1 0-1,0 1 0,0-1 1,1 1-1,-1 1 0,1-1 1,6-2 697,-1 0-9372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39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2204 153 8160,'0'0'713,"0"0"24,0 0 77,-7-3 142,-58-27 5998,-28-6-6954,78 32 472,0 0-1,-1 1 0,-4 1-471,-24-6 939,9 3-235,0 0 0,-10 2-704,-48-6 554,-94-19-572,153 23 26,0 1 0,-1 2 0,1 1 0,0 2 0,0 1 0,-32 6-8,-79 25-11,-7 2-2,-18 0-35,138-26 31,0 0 0,0 3 0,1 0 1,1 2-1,0 1 0,-5 5 17,2 0-12,2 2 1,0 1-1,2 2 1,0 1 0,-4 7 11,-47 53-31,-52 54 22,106-114-33,0 2 1,-7 11 41,23-26-9,0 1-1,2 1 1,-1 0 0,2 0 0,0 0 0,-2 7 9,2 2-37,2 0 0,1 0-1,0 0 1,1 15 37,1-18-21,-2 35-5,3 1 0,2 0 0,2-1 0,3 0 0,4 9 26,-7-48-14,0-1 0,2 1-1,0-1 1,1-1 0,0 1-1,1-1 1,1 0-1,0-1 1,1 1 0,1-2-1,0 1 1,1-1 0,10 9 14,3-1-6,1-1-1,1-1 1,0-1 0,1-1 0,1-2 0,0 0 0,20 5 6,-12-6 16,2-2 0,0-2 0,0-1 0,1-2 0,0-2 0,1-1-16,58 2-119,50-6 119,65-14 72,-138 5 98,60-17-170,1-8-252,-2-6 0,82-39 252,105-58-96,-183 74 24,-100 43 84,-1-2 0,16-13-12,-37 23 44,0-1 1,0-1-1,-1-1 1,-1 0-1,-1-1 1,0 0-1,-1-1 1,-1 0-1,7-13-44,-11 15 20,0-1-1,-1 1 0,0-1 1,-1 0-1,-1 0 1,-1 0-1,0-1 0,-1 1 1,0-1-1,-2 0 1,0 0-1,-1-1-19,-4-19 125,-4-13-125,-2-16 258,3-3-93,-8-46-194,12 93 105,-1 1 0,-1 0 0,-1 0 0,-4-6-76,3 10 47,-1 0 0,-1 1 1,0 0-1,-1 0 0,-1 1 0,0 1 1,-1 0-1,-7-6-47,0 4 61,0 0 0,-1 1 0,0 1 0,-1 0 0,-1 2 0,-1 1-61,-41-19 96,-13-1-96,48 21 31,-2 1 1,1 1-1,-26-2-31,-5 3 9,-52 2-9,-62 8 20,79-1-9,26 1-1,0 3-1,0 3 0,-65 17-9,74-12-46,-23 0 46,57-10 2,0 2-1,0 1 1,1 1 0,0 2 0,-4 2-2,-5 5-52,0 1-1,2 1 1,-14 12 52,17-8-145,0 1 1,-5 8 144,-54 55-193,57-51 123,-5 10 70,-18 20 24,-50 54-67,82-89 10,1 0 0,2 2 0,-1 3 33,16-25-38,1 1-1,0 1 1,1-1 0,-2 9 38,-9 51-159,6-25 79,0-9 39,3-1 0,1 1-1,0 25 42,5-52-10,1 1 0,0-1 0,1 0 0,0 0 0,1 0 0,0 0 0,0-1 0,1 1 0,1-1 0,0 0 0,0 0 0,5 6 10,1-2-3,0 0 0,1-1 0,0-1 0,1 0 0,1 0-1,0-1 1,0-1 0,1 0 0,0-2 0,1 1 0,0-2 0,0 0-1,0-1 1,16 4 3,207 48-345,-32-2 158,-105-24 73,2 5 114,-70-24 27,0-1 0,1-2 0,17 2-27,-27-8 50,0-1 0,-1-1 0,1-2-1,0 0 1,16-3-50,0-3 60,-1-1-1,-1-2 0,1-2 1,21-9-60,-1-4 7,-1-3 0,32-20-7,104-67 76,124-100-76,-271 179 24,-3-2 0,4-7-24,-24 20-68,-1-2 0,-2 0 0,0-1 0,3-10 68,-1 0-2075,9-22 2075,-17 26-4174,-1-3 4174,9-24-10438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47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2117 496 4040,'-6'-13'2658,"-3"-3"2084,6 13-3816,1-1 0,0-1 0,-1 1 1,0-3-927,-7-13 1644,4 11-1006,0 1 1,-1-1 0,0 1-1,-8-7-638,-35-27 991,-1-1-820,-49-49 1133,60 55-982,2 2-359,-23-15 37,48 40 118,-1 1 0,0 1-1,0 0 1,-1 0 0,-1 2 0,-11-5-118,13 7 53,-1 1 1,-1 0-1,1 0 1,0 2-1,-1 0 1,1 0 0,-1 2-1,1 0 1,0 0-1,-1 2 1,1 0-1,-3 1-53,-34 11 126,-24 11-126,-51 24 136,84-33-34,-56 25-69,2 3 0,-42 31-33,64-33-19,-61 39-24,84-49-53,-27 25 96,55-37-41,1 0 0,0 2 0,2 0 0,1 2 0,-16 25 41,9-8 47,2 1-1,2 2 0,-5 17-46,1 7-343,-10 50 343,7-24-43,14-42 36,3 1-1,1 0 1,-1 34 7,11-76-4,-2 28 47,0 18-43,4-43 6,0-1 0,2 0 1,0 1-1,0-1 0,4 13-6,4 1 4,1 0 0,0 0 0,2-1 0,15 22-4,-20-37-13,1 0-1,0 0 1,1-1-1,0 0 0,1-1 1,4 4 13,16 11-125,24 13 125,-17-13-18,26 17 4,2-4 0,16 6 14,144 61-64,-224-104 63,113 47 35,2-5 0,9-3-34,232 69 155,-298-91-95,1-3 0,7-2-60,-38-8 1,0-2 0,0-1 0,0-1 0,0-2 0,13-2-1,11-5 12,1-2 1,-1-3-1,-1-2 1,-1-2-1,0-3 1,36-19-13,-6-4 109,32-25-109,72-56 121,-175 117-121,-7 3 0,238-168 92,-206 141-45,-1-1 0,-1-1 0,-2-2 0,-1-2 0,-2-1 0,-2-1 0,-1-1 1,-2-1-1,-2-1 0,-2-1 0,-1-4-47,-7 13 39,-1 0 1,-2 0 0,-2-1-1,3-31-39,-8 46 46,-1-1 0,-2 1 0,0-1 0,-1 1-1,-1-1 1,-1 1 0,-5-18-46,-11-22 251,-24-52-251,24 66 168,10 22-224,0 1 0,-2 0 0,-1 1 0,-7-8 56,-5-5 17,-1 1 84,-1-7-101,9 13-143,-19-23 143,25 36-2,0 1 0,-1 1-1,-1 1 1,-3-3 2,-6-2 26,0 1 1,-18-8-27,-53-24 18,74 38 1,-1 0 69,-79-40-106,-66-21 18,120 57 69,0 1 1,-1 3 0,0 2-1,-26-1-69,43 7-14,0 1 0,0 2 0,0 1 0,0 1 1,1 2-1,-4 1 14,-39 12-757,-55 22 757,116-36-323,0-1 224,1 1 0,1 0-1,-3 2 100,10-5-399,-1 0-1,1 1 1,-1 0 0,1-1-1,0 1 1,0 0-1,0 0 1,0 0 0,0 1-1,0-1 1,1 0-1,-1 1 1,0 1 399,-5 9-12602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48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1255 10040,'3'-29'1857,"-3"28"-515,-1 1-323,-1 7 391,2-6-1252,-1 0 0,1 0 0,0-1-1,0 1 1,0 0 0,0 0 0,0 0 0,0 0 0,0 0 0,0 0-1,0 0 1,0 0 0,0 0 0,0 0 0,1 0 0,-1 0-1,1 0-157,-1 0 78,1-1-1,-1 1 0,1-1 0,0 1 0,-1-1 0,1 1 0,0-1 0,-1 0 0,1 1 0,0-1 0,-1 0 1,1 0-1,0 1 0,0-1 0,-1 0 0,1 0 0,0 0 0,0 0 0,0 0 0,-1 0 0,1 0 0,0 0 0,0 0 1,-1 0-1,1-1 0,0 1 0,0 0 0,-1 0 0,1-1 0,0 1 0,-1-1 0,1 1 0,0-1-77,14-8 290,-1 0-1,0-2 1,2-2-290,-2 2 149,534-437 1513,-390 322-1414,135-109-170,-163 128 6,-27 24 13,29-24 78,-123 100-143,-1 1 17,0 0 0,-1 0 0,0-1 0,0 0 0,0 0 0,-1-1 1,3-4-50,-9 11 0,1 0 1,0-1-1,-1 1 1,1 0-1,-1 0 1,1-1-1,-1 1 1,1 0-1,-1 0 1,0-1-1,0 1 0,0 0-2,0 1 1,0-1-1,0 1 0,0-1 0,0 1 0,0 0 0,-1-1 1,1 1-1,0-1 0,0 1 0,-1-1 0,1 1 1,0 0-1,0-1 0,-1 1 0,1 0 0,0-1 1,-1 1-1,1 0 0,-1 0 0,1-1 0,0 1 0,-1 0 1,1 0-1,-1-1 0,1 1 0,0 0 0,-1 0 1,1 0-1,-1 0 0,1 0 0,-1 0 0,1 0 1,-1 0 1,-4-1-15,-1 1 0,1 0 0,0 0 1,0 1-1,0-1 0,-1 1 0,1 1 1,-2 0 14,-13 4-163,-10 5 163,22-7-25,-37 15-95,1 2 0,-4 5 120,-85 54-110,-24 30-371,9 8 309,22-17 182,34-30-9,-197 161-83,226-176 46,3 3 0,3 2 0,-20 29 36,-58 100-1668,122-169-3501,-7 15 5169,7-14-10820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48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0 11120,'1'2'158,"0"-1"1,0 1 0,0 0-1,0-1 1,0 1 0,0 0-1,0 0 1,-1 0 0,1 0-1,-1 0 1,1 1-159,-1-2 79,0-1 0,0 0 0,0 1 0,0-1 0,-1 0-1,1 1 1,0-1 0,0 0 0,0 1 0,0-1 0,0 0 0,0 1 0,0-1 0,-1 0 0,1 1 0,0-1-1,0 0 1,0 0 0,-1 1 0,1-1 0,0 0 0,0 0 0,-1 0 0,1 1 0,0-1 0,0 0 0,-1 0-79,-9 3 1464,1 0 517,9-2-1908,0 0-1,-1-1 1,1 1 0,0-1 0,0 1 0,0-1 0,0 1-1,-1 0 1,1-1 0,0 1 0,0 0 0,0-1 0,0 1-1,0-1 1,1 1 0,-1 0 0,0-1 0,0 1 0,0-1-1,0 1 1,1 0 0,-1-1-73,7 16 456,-6-14-350,5 13 161,0 1 1,0 0-1,1 9-267,9 53 389,-10-47-266,17 96 250,-6 2 0,-4 3-373,-13-119-5,20 447-24,-20-432 25,1-16 6,-1 0 0,0 0 0,-1 0 0,0 0 0,-1 0 0,-2 5-2,-3 2 172,-1 0-1,-5 9-171,14-30-1,0 1 0,0 0-1,1-1 1,-1 1 0,0 0 0,0-1-1,1 1 1,-1 0 0,1 0 0,-1 0 0,1 0-1,0 0 2,46-26-204,50-21 204,-59 29 14,163-82 158,-62 31-176,30-18 19,-5 3 10,-17 9-27,-141 73 10,-3 1 39,0-1-1,0 1 0,0 1 1,1-1-1,-1 1 0,0-1 1,1 1-1,-1 1 1,4-1-47,-8 1 11,0-1 1,0 1 0,0 0-1,1 0 1,-1 0 0,0 0 0,0 0-1,0 0 1,1 0 0,-1 0-1,0 0 1,0 0 0,0 1 0,1-1-1,-1 0 1,0 0 0,0 0-1,0 0 1,0 0 0,1 0 0,-1 0-1,0 0 1,0 0 0,0 1-1,0-1 1,0 0 0,1 0 0,-1 0-1,0 0 1,0 1 0,0-1-1,0 0-11,-3 5 68,-9 6-105,-148 84-86,50-38 209,-2-4 0,-3-5-86,-443 199-254,461-202 157,-33 17-776,116-53 92,14-9 696,-1 0 0,1 0 0,0 0 0,0 0 0,0 0 0,-1 1 0,1-1 0,0 0 0,0 0 0,0 0 0,0 0 0,0 1 0,0-1 0,-1 0 0,1 0-1,0 0 1,0 1 0,0-1 0,0 0 0,0 0 0,0 0 0,0 1 0,0-1 0,0 0 0,0 0 0,0 0 0,0 1 0,0-1 0,0 0 0,0 0 0,0 1 0,0-1 0,0 0 0,0 0 0,0 0 0,0 1 0,0-1 0,1 0 0,-1 0 0,0 0 0,0 0 0,0 1 0,0-1 0,0 0 0,1 0 0,-1 0-1,0 0 1,0 0 0,0 1 0,0-1 0,1 0 0,-1 0 0,0 0 0,0 0 0,0 0 0,1 0 0,-1 0 0,0 0 85,6 2-11334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49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285 208 7536,'4'4'17,"5"6"401,-11-11-345,0 1 0,1 0 1,-1-1-1,0 1 0,1-1 0,-1 0 0,1 0 0,-1 1 0,1-1-73,-40-20 872,1-2 0,0-1 0,2-2 0,-14-14-872,43 32 280,1 0 1,0 0 0,0-1-1,1 0 1,-3-5-281,1 4 645,8 9-485,-1-1 0,1 1 0,0-1 0,0 1 0,0-1 0,0 0 0,0 1 0,-1-3-160,8 11 756,32 49 678,-1 5-1434,-36-58 12,28 47 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49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17807,'24'73'-248,"13"106"-12447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51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632 1363 8968,'0'0'2233,"-3"-7"-101,-8-14-592,0 1 0,-2 0 0,-9-11-1540,-1 5 1028,-1 1 1,-2 0-1029,-5-4 621,-3-7-621,8 4 248,2-1 0,-16-29-248,-36-73 392,42 66 114,-22-64-506,-16-74 246,39 97-113,5-1 0,1-19-133,13 61-202,13 68 176,-1-18-185,2 19 208,0-1 1,0 1 0,0-1 0,0 1 0,0-1 0,0 1-1,0 0 1,0-1 0,0 1 0,0-1 0,1 1 0,-1-1 0,0 1-1,0-1 1,0 1 0,1 0 0,-1-1 0,0 1 0,0 0 0,1-1-1,-1 1 1,0 0 0,1-1 0,-1 1 0,1 0 0,-1 0-1,0-1 1,1 1 0,-1 0 0,1 0 0,-1 0 0,1-1 2,-1 1-1,1 0 1,-1 0 0,0 1 0,1-1-1,-1 0 1,1 0 0,-1 0-1,0 0 1,1 0 0,-1 1 0,0-1-1,1 0 1,-1 0 0,0 1-1,1-1 1,-1 0 0,0 1 0,0-1-1,1 1 1,7 8-42,0 0-1,-1 1 0,0-1 0,-1 2 0,5 7 43,25 61-30,-33-71 52,43 106-378,0 22 356,30 120-376,-10-33 38,-19-78 310,80 199 270,-105-292-91,-3 1 0,8 36-151,-26-82 7,1-1 0,-1 1 0,-1 0 0,1 0-1,-1 0 1,0 0 0,0 0 0,-1-1 0,0 1-1,-2 6-6,3-13 0,0 1 0,0-1 0,0 1 0,-1 0 0,1-1-1,0 1 1,0-1 0,-1 1 0,1 0 0,0-1 0,-1 1-1,1-1 1,-1 1 0,1-1 0,-1 1 0,1-1 0,-1 0 0,1 1 2,0-1 1,-1 0-1,1 0 1,0 0-1,-1 0 1,1 0 0,-1 0-1,1 0 1,0 0-1,-1 0 1,1 0 0,-1 0-1,1 0 1,0 0-1,-1 0 1,1 0 0,-1 0-1,1 0 1,0 0-1,-1-1-2,-1 0 34,0 0 1,0-1-1,0 1 0,0 0 0,0-1 0,1 0 0,-1 0 0,1 1 0,-2-3-34,-11-16 31,2-1 1,0-1-1,0-2-31,-2-3-35,-45-92-210,-16-53 245,44 90-3058,4-2 0,-10-56 3058,19 61-10193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51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1 245 10136,'7'-1'1711,"-7"1"524,-1 1-568,-1-1-1383,2 0-227,-1 0-1,1 0 1,0 0 0,0 1 0,0-1-1,-1 0 1,1 0 0,0 0-1,0 0 1,-1 1 0,1-1 0,0 0-1,0 0 1,0 0 0,0 1 0,-1-1-1,1 0 1,0 0 0,0 1 0,0-1-1,0 0 1,0 0 0,0 1 0,0-1-1,0 0 1,0 1 0,0-1-1,0 0 1,0 0 0,0 1 0,0-1-1,0 0 1,0 1 0,0-1 0,0 0-1,0 0 1,0 1 0,0-1-57,5 11 813,0 3-462,0 0-1,0 0 1,-1 0-1,1 13-350,6 19-15,-6-27 3,44 149 233,-32-120-136,1-1 1,13 20-86,-16-37 4,2-1-1,1-2 1,1 1 0,1-2 0,1-1 0,1 0 0,2-2-1,8 6-3,5 1 27,2-3 0,2 0 0,24 10-27,132 59 175,-21-12-21,-53-23 326,-109-56-223,-14-5-255,0 0-1,1 0 1,-1 0-1,1 0 1,-1 0-1,0 0 1,1 0-1,-1 0 1,1 0-1,-1 0 1,1 0-1,-1 0 1,0 0-1,1 0 1,-1 0 0,1-1-1,-1 1 1,0 0-1,1 0 1,-1 0-1,0-1 1,1 1-1,-1 0 1,0-1-1,0 1 1,1 0-1,-1 0 1,0-1 0,0 1-1,1-1 1,-1 1-1,0 0 1,0-1-1,0 1 1,0-1-2,1 0 2,0-1 1,-1 1 0,0-1-1,1 0 1,-1 1-1,0-1 1,0 0 0,0 1-1,0-2-2,-2-10 97,0 1 1,-3-8-98,-3-10 245,-4-42-153,2-1-1,3-1 0,4 1 0,3-1 0,7-55-91,1 44-37,4 0-1,3 0 0,10-20 38,13-25-47,-20 74 48,13-24-1,-19 54-153,1 0-1,1 1 0,13-16 154,-26 40-6,-1 0 0,1 0 0,-1 0-1,1 1 1,0-1 0,0 0 0,-1 0-1,1 0 1,0 1 0,0-1 0,0 0-1,0 1 1,0-1 0,0 1 0,0-1-1,0 1 1,0-1 0,1 1 6,-2 0-12,1 0 0,-1 0 0,0 0 0,1 0 0,-1 0 0,1 0 1,-1 0-1,0 1 0,1-1 0,-1 0 0,0 0 0,1 0 0,-1 1 0,0-1 1,1 0-1,-1 0 0,0 1 0,1-1 0,-1 1 12,6 11-403,9 39-4160,-7-26-6864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53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93 8792,'-6'-2'558,"0"-1"0,0 1 0,1-1 0,-1 0 0,0 0 0,1 0 0,0-1 0,-5-4-558,1 0 1210,0 0 0,1 0-1,0-1 1,-1-4-1210,3 4 1310,6 8-1284,0 1 1,0 0-1,0 0 1,1-1-1,-1 1 1,0 0 0,0 0-1,0 0 1,0-1-1,0 1 1,0 0 0,0 0-1,0 0 1,0-1-1,0 1 1,1 0-1,-1 0 1,0 0 0,0-1-1,0 1 1,0 0-1,1 0 1,-1 0 0,0 0-1,0 0 1,0-1-1,1 1 1,-1 0-1,0 0 1,0 0 0,0 0-1,1 0 1,-1 0-1,0 0 1,0 0-1,1 0 1,-1 0 0,0 0-1,0 0 1,1 0-1,-1 0 1,0 0 0,0 0-1,0 0 1,1 0-27,2 0 45,1 0 0,0 1 1,0-1-1,0 1 0,-1 0 1,1 0-1,0 0 0,-1 0 1,1 1-1,-1 0 0,1-1 1,-1 1-46,25 13 35,-1 1 1,-1 1 0,0 1 0,-1 2 0,-1 0-1,16 18-35,-6 0-59,26 37 59,25 47-38,24 31-17,-84-122 19,2 0 0,1-2 0,19 15 36,-22-22 32,1-2-1,1-2 1,1 0 0,1-2-1,0 0 1,3-2-32,56 20 662,50 10-662,-133-43 6,-4 0-2,0-1-1,1 1 1,-1-1-1,1 1 0,-1-1 1,1 0-1,-1 1 0,1-1 1,-1 0-1,1 0 1,-1 0-1,1 0 0,-1 0 1,1-1-1,-1 1 0,1 0-3,-2-1 2,0 1 0,0 0-1,0 0 1,1 0 0,-1 0 0,0 0-1,0-1 1,0 1 0,0 0-1,1 0 1,-1 0 0,0 0 0,0-1-1,0 1 1,0 0 0,0 0-1,0 0 1,0-1 0,0 1-1,0 0 1,0 0 0,0-1 0,0 1-1,0 0 1,0 0 0,0 0-1,0-1 1,0 1 0,0 0-1,0 0 1,0-1 0,0 1 0,0 0-1,0 0-1,-5-9 26,5 9-26,-8-8 7,0-1 0,0 1-1,0 1 1,-1 0-1,0 0 1,-5-2-7,-8-7 24,-107-84 47,-16-24-71,73 58 58,-81-72-17,114 107-44,0 2 0,-2 1-1,-8-1 4,-70-33-67,-9-5 46,31 13-155,83 44 28,14 10 146,0 0 0,0 0-1,-1 0 1,1 0-1,0 0 1,0 0 0,0-1-1,0 1 1,0 0-1,-1 0 1,1 0 0,0 0-1,0 0 1,0 0-1,0-1 1,0 1 0,0 0-1,0 0 1,0 0-1,0 0 1,0 0 0,-1-1-1,1 1 1,0 0 0,0 0-1,0 0 1,0 0-1,0-1 1,0 1 0,0 0-1,0 0 1,0 0-1,0 0 1,1-1 2,7 4-233,56 29 221,-1 3 1,-2 3 0,18 17 11,15 17 392,53 55-392,-34-26-4650,-60-56-6979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54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1119 11032,'9'-1'239,"-8"1"32,1 0 1,-1 0-1,1 0 1,-1 0-1,1 0 0,-1 1 1,0-1-1,2 0-271,-3 1 34,0-1-1,0 0 0,0 0 0,0 0 0,0 0 1,0 0-1,0 0 0,0 0 0,0 0 1,0 0-1,0 1 0,0-1 0,0 0 0,0 0 1,0 0-1,0 0 0,0 0 0,0 0 0,0 0 1,0 0-1,0 0 0,0 1 0,0-1 1,0 0-1,0 0 0,0 0 0,0 0 0,0 0 1,0 0-1,0 0 0,0 0 0,0 0 1,0 0-1,0 0 0,0 0 0,0 1 0,-1-1 1,1 0-34,-7 6 911,2-2-100,2-3-502,1 1-1,0-1 1,0 1 0,0 0 0,0 0-1,0 0 1,1 0 0,-2 1-309,3-3 9,0 0 0,0 0-1,0 0 1,0 0 0,0 1 0,0-1 0,0 0 0,0 0 0,-1 0 0,1 0-1,0 1 1,0-1 0,0 0 0,0 0 0,0 0 0,0 0 0,0 1 0,0-1-1,0 0 1,0 0 0,0 0 0,1 1 0,-1-1 0,0 0 0,0 0 0,0 0-1,0 0 1,0 1 0,0-1 0,0 0 0,0 0 0,0 0 0,1 0 0,-1 0 0,0 1-1,0-1 1,0 0 0,0 0 0,0 0 0,1 0-9,7 4 77,-4-3 1,40 14 325,2-2 0,32 5-403,-17-4 36,63 12 383,1-4 0,92 2-419,-185-23 237,1 0-1,24-5-236,62-11 326,-109 13-309,5 0 51,0-1 0,0-1-68,-10 3 33,-1-1-1,1 1 0,-1-1 0,0 0 0,0 0 0,0-1 1,0 1-1,3-3-32,-5 3 9,-1 0 1,1-1 0,0 1 0,0 0 0,-1 0 0,0-1-1,1 1 1,-1-1 0,0 1 0,0-1 0,0 1 0,-1-1-1,1 0 1,-1 0 0,1 1 0,-1-1 0,0-1-10,0-4 63,0 0-1,0 1 1,-1-1 0,0 1 0,-3-7-63,-21-79-61,-10-32 61,-4-19-70,25 77 46,-27-131-152,6-13 176,17 37 8,13 128-6,2 29-29,1 0 0,1 1-1,1-10 28,0 26-2,0-1 0,0 0-1,0 1 1,0-1-1,0 0 1,0 0 0,1 1-1,-1-1 1,0 0-1,0 1 1,1-1 0,-1 1-1,0-1 1,0 0-1,1 1 1,-1-1 0,1 1-1,-1-1 3,0 1-2,1 0-1,-1 0 1,0 0 0,1 0-1,-1 0 1,0 0 0,0 0-1,1 0 1,-1 0 0,0 0-1,1 0 1,-1 0 0,0 0-1,0 0 1,1 0 0,-1 0-1,0 1 1,0-1 0,1 0-1,-1 0 1,0 0 0,0 0-1,0 1 1,1-1 0,-1 0-1,0 0 1,0 0 0,0 1-1,0-1 3,3 3-8,-1-1 0,0 1 0,0 1 0,-1-1-1,1 0 1,0 2 8,2 6-50,-1 0 1,-1 0-1,0 0 0,1 10 50,-1-1-113,53 299-29,-19-153 127,-7-35-273,2 58 288,-25-136 16,-3 0-1,-2 0 1,-3 17-16,0-44-291,-2 43-660,2-20-2767,2-12-7387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7:52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0 844 4312,'35'-41'2974,"-37"43"-2503,-17 21 2484,31-44-133,13-16-2283,0 2 1,3 0-1,1 2 0,15-13-539,137-115 513,-167 149-432,282-215 702,-205 160-508,-33 22-554,-1-3 279,-11 5-4936,-27 25-2880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55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1700 10 5560,'-20'-3'4593,"9"1"-2250,-31-2 3112,32 4-5094,1 0-1,0 0 1,-1 0-1,1 2 1,-1-1-1,-5 2-360,14-2 15,-31 7 344,1 1 0,0 2 1,-28 14-360,58-24 2,-81 39 374,1 3 0,-17 16-376,-308 171 149,372-212-106,-79 42 62,-146 83-132,119-61 27,99-62-48,0-1 0,-25 7 48,66-26 0,-3 1-15,0 0 0,0 0 0,0 0 0,0-1 1,0 1-1,0-1 0,0 0 0,0 1 0,-1-1 15,3 0-5,1 0 0,-1 0 0,1 0 1,0-1-1,-1 1 0,1 0 0,0 0 1,-1 0-1,1 0 0,0 0 0,-1 0 1,1-1-1,0 1 0,-1 0 0,1 0 1,0-1-1,-1 1 0,1 0 0,0 0 1,0-1 4,-1 1 1,1 0 1,0-1-1,0 1 1,0-1 0,0 1-1,0 0 1,0-1-1,0 1 1,0-1-1,0 1 1,0 0 0,1-1-1,-1 1 1,0 0-1,0-1 1,0 1-1,0 0 1,1-1 0,-1 1-1,0 0 1,0-1-1,0 1 1,1 0-1,-1-1-1,8-7-2,-1 0 0,1 1-1,1 0 1,0 0 2,4-4-45,94-74-161,3 4 0,4 6 0,37-15 206,-72 47-73,203-119 468,-177 94-425,87-53 85,-186 118-6,-1 0 0,1 0 0,0 1 0,4-2-49,-6 4 171,-3 2-38,-7 5 11,-88 78-293,43-41 95,-166 136-915,76-67 409,-99 89-1946,78-61-5244,94-81 1636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5:56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1 7896,'-10'7'790,"10"-6"-615,-1 0-1,0 0 1,0 0-1,0 0 0,-1 0 1,1 0-1,0-1 0,0 1 1,-1 0-175,-10 3 1225,-1 0 1,1 0 0,-9 0-1226,7-1 1245,-1 0 0,-7 4-1245,22-7 49,-1 1-1,1-1 0,-1 0 0,1 1 0,-1-1 0,1 0 0,-1 1 1,1-1-1,0 1 0,-1-1 0,1 0 0,0 1 0,-1-1 0,1 1 0,0-1 1,0 1-1,-1 0 0,1-1 0,0 1 0,0-1 0,0 1 0,0-1 0,0 1 1,0-1-1,0 1-48,0 18 866,1-9-584,-1 8-148,1 0 0,1 1 0,1-1 0,0-1 0,1 1 0,2 2-134,39 131 175,-33-103-108,-2 1-1,-1 9-66,-8-47 4,6 39 307,-3 0 0,-2 49-311,-16 52 75,2-16 90,11-113-59,1-8-60,-1 0 0,-1 0 0,0-1 0,0 1 0,-1 0 0,-2 0-46,4-11 12,0 0 0,-1 0 0,1-1 0,-1 1 0,0-1 0,1 0 0,-1 1 0,0-1 0,-1 0 0,1 0 0,0 0 0,-1 0 0,1 0 0,-1-1 0,1 1 0,-3 0-12,4-2 2,1 0-1,0 0 0,0 0 1,0 0-1,-1 0 0,1 0 1,0 0-1,0 0 1,0 0-1,0 0 0,-1-1 1,1 1-1,0 0 0,0 0 1,0 0-1,0 0 0,0 0 1,-1 0-1,1-1 0,0 1 1,0 0-1,0 0 1,0 0-1,0 0 0,0-1 1,0 1-1,0 0 0,-1 0 1,1 0-1,0-1 0,0 1 1,0 0-1,0 0 0,0 0 1,0-1-1,0 1 1,0 0-1,0 0 0,0 0-1,1-9-63,15-4-12,0 0 0,0 1-1,1 1 1,1 0 0,8-3 75,-24 13-12,56-29 18,1 2 0,18-3-6,126-36-51,-100 40 158,2 4 1,91-8-108,-167 28 147,1 1-1,0 2 1,8 1-147,-25 0 27,0 0 0,-1 1 0,1 1-1,-1 0 1,0 1 0,1 0 0,-2 1-1,11 5-26,8 5-4428,-15-10-7247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0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71 125 8880,'-5'-1'771,"0"1"0,0-1 1,0 0-1,-3-2-771,-5 0 1627,11 3-1362,0-1 1,1 1-1,-1-1 1,0 1-1,0-1 1,1 0 0,-1 0-1,0 0 1,1 0-1,-1 0 1,1 0-1,-1 0 1,0-2-266,1 3 93,1-1-1,-1 0 1,1 0-1,-1 1 1,1-1-1,-1 0 1,1 0 0,0 0-1,-1 0 1,1 0-1,0 1 1,0-1-1,0 0 1,0 0 0,0 0-1,0 0 1,0 0-1,0 0 1,0 0-1,0 0 1,0 0 0,0 1-1,1-1 1,-1 0-1,0 0 1,1 0-1,-1 0-92,15-24 1448,-15 25-1439,0-1 14,1 1 0,-1-1 0,1 1 0,-1-1 0,0 1 0,1 0 0,-1-1 0,1 1 0,-1 0 0,1-1 0,0 1 0,-1 0 0,1-1 0,-1 1 0,1 0-23,12-4 109,0 2 0,1-1 0,-1 2 0,4-1-109,-7 1 28,188-14 508,1 8 0,96 14-536,-153 0 30,313 8 490,-378-13-445,95 2 60,259-13 746,-397 5-2105,-33 4 769,-1 0 1,1 0 0,0 0-1,-1 0 1,1-1-1,-1 1 1,1 0-1,-1-1 1,1 1-1,-1 0 1,1-1-1,-1 1 1,1-1-1,-1 1 455,4-3-2526,12-10-3431,0-1 1585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0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 10936,'36'34'1552,"-34"-31"-782,-6-4-34,-11-7 377,6 4-528,0-1 0,-1 1 0,1 1 0,-1-1-1,-6 0-584,16 4 17,-1 0-1,0 0 0,1-1 0,-1 1 0,1 0 0,-1 0 0,0 0 0,1 0 1,-1 0-1,0 0 0,1 0 0,-1 1 0,1-1 0,-1 0 0,1 0 0,-1 0 1,0 0-1,1 1 0,-1-1 0,1 0 0,-1 1 0,1-1 0,-1 0 0,1 1 1,-1-1-1,1 1 0,-1-1 0,1 1 0,0-1 0,-1 1 0,1-1 0,0 1 0,-1-1 1,1 1-1,0-1 0,0 1 0,0 0 0,-1-1 0,1 1 0,0-1 0,0 2-16,0 1 56,0 1-1,0 0 0,1-1 1,-1 1-1,1-1 0,0 1 0,0 1-55,7 17 113,0 0-1,1-1 0,4 5-112,-11-21-1,57 106 108,19 21-107,-33-62 213,44 53-213,-55-82 327,1-2 0,2-2 1,20 16-328,-8-13 121,1-1 0,2-3 1,2-2-1,1-3 0,6 0-121,-25-15 254,-1-1-1,2-2 0,0-1 1,1-2-254,-24-7-8,-14-3 8,1 0 0,-1 0 0,0 0-1,0 0 1,1 0 0,-1 0 0,0 0 0,0 1 0,0-1 0,1 0 0,-1 0 0,0 0 0,0 0 0,0 0 0,1 1 0,-1-1 0,0 0 0,0 0 0,0 0 0,0 0 0,1 1 0,-1-1 0,0 0 0,0 0 0,0 1 0,0-1 0,0 0 0,0 0-1,0 1 1,0-1 0,0 0 0,0 0 0,0 1 0,0-1 0,0 0 0,0 0 0,0 1 0,-4 8-1,3-7 0,-5 7-2,-1 0 0,0-1 0,-1 1-1,0-2 1,0 1 0,-1-1 0,-3 3 3,-5 3 0,-115 106-250,-22 33 250,148-146-24,-87 92-1682,63-65-687,-32 33-9769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2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0 0 8968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2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132 175 6640,'-21'8'952,"15"-6"-125,-1 0 1,1 1-1,-1-1 0,1 1 0,0 1 0,0-1 0,1 1 0,-1 0 0,1 0 1,-3 3-828,-14 14 2210,10-11-1346,11-9-798,1-1-1,-1 1 0,0-1 1,1 1-1,-1 0 1,1-1-1,-1 1 1,1-1-1,-1 1 1,1 0-1,0-1 1,-1 1-1,1 0 1,0 0-1,0-1 1,-1 1-1,1 0 0,0 0 1,0-1-1,0 1 1,0 1-66,0-1 67,1 0-1,-1 0 1,0-1 0,1 1 0,-1 0-1,1 0 1,-1 0 0,1 0-1,0-1 1,-1 1 0,1 0 0,0-1-1,0 1 1,-1 0 0,1-1 0,0 1-1,0-1 1,0 1-67,4 2 113,1-1-1,-1 0 1,0 0 0,1 0 0,-1 0-1,1-1 1,-1 0 0,1 0 0,-1-1-1,4 1-112,12-1 150,1-1 0,3-2-150,-22 3 12,107-15 79,35-12-91,-38 6 93,191-34 437,608-102 149,-891 155-519,0 0 0,-1-1 0,0-1 0,3-2-160,-13 4 169,-9 1-85,-11 2-92,-32 5 203,0 3-1,-9 4-194,12-3-45,-166 39-130,-135 28-138,-46-10 291,368-63-1,-65 12-292,-2 5 315,51-10-292,-8 2-1750,-19 2 2042,52-12-828,-4 1-2793,6-3-2627,4-1-784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3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1 255 12912,'0'-5'254,"0"0"1,0 0-1,1 0 1,-1 0-1,1 0 1,1 0 0,0-1-255,-1 3 141,0 1 1,0 0-1,0 0 1,0 0 0,1 0-1,-1 0 1,1 0 0,-1 1-1,1-1 1,0 0-1,0 1 1,-1-1 0,1 1-1,0 0 1,1-1-1,-1 1-141,7-3 424,0 0-1,1 1 1,-1 0-1,1 0 1,5 0-424,17-2 1018,3 1-1018,34-3 478,1 4 0,-1 3 0,25 5-478,46 8 222,51 4 96,0-10 107,-55-12-392,0-6 0,0-6 0,87-24-33,-133 22 51,28-7 776,17-10-827,-125 33 92,1 0 0,-1-1 0,1-1 0,5-3-92,-16 8 0,0 0 0,-1 0 0,1 0 0,0 0 0,0 0 0,0 0 0,0 0 0,0 0 0,0 0 0,0 0 0,-1 0 1,1 0-1,0 0 0,0 0 0,0-1 0,0 1 0,0 0 0,0 0 0,0 0 0,0 0 0,0 0 0,0 0 0,-1 0 0,1 0 0,0 0 0,0-1 0,0 1 0,0 0 0,0 0 0,0 0 0,0 0 0,0 0 0,0 0 0,0-1 0,0 1 0,0 0 0,0 0 0,0 0 0,0 0 0,0 0 0,0 0 0,0 0 0,0-1 0,0 1 0,0 0 0,0 0 0,0 0 0,1 0 0,-1 0 0,0 0 0,0 0 0,0 0 0,0-1 0,0 1 0,0 0 0,0 0 0,0 0 0,0 0 0,0 0 0,1 0 0,-1 0 0,0 0 1,0 0-1,0 0 0,0 0 0,0 0 0,0 0 0,1 0 0,-8-1 2,0 0 0,0 0 0,0 1 0,0 0 0,0 0 0,-4 2-2,-2-1 2,-130 14 2,-41 15-4,92-14-36,-48 7-25,-44 12-182,-101 36 243,192-41-13,-52 27 13,-83 48-35,44-20-85,97-46-510,84-38 494,-20 7-323,22-8 83,-1 0 1,0 0-1,1 0 1,-1 0-1,0 0 1,1 0-1,-1 0 1,0 0 0,1-1-1,-1 1 1,0 0-1,1-1 1,-1 0 375,-6-3-11589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3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0 7000,'-29'46'2201,"28"-43"-1876,-5 7 1320,7-8-239,3-3 782,-4 1-2121,0 0 0,0 0 0,1 0-1,-1 0 1,0 0 0,0 0 0,1 0 0,-1 0 0,0 0 0,0 1 0,0-1 0,1 0-1,-1 0 1,0 0 0,0 0 0,0 0 0,1 0 0,-1 0 0,0 1 0,0-1 0,0 0-1,0 0 1,0 0 0,1 0 0,-1 1 0,0-1 0,0 0 0,0 0 0,0 0 0,0 1 0,0-1-1,0 0 1,0 0 0,0 0 0,0 1 0,0-1 0,0 0 0,0 0-67,2 14 417,-1-11-246,6 91 827,-5 60-998,-2-49 170,1 160 1102,-27 193-1272,22-427 35,1-7-120,1 0-1,1 0 1,1 9 85,0-32-122,2 11-591,-2-11 620,0-1-1,0 0 1,1 0-1,-1 0 0,0 0 1,0 1-1,0-1 1,0 0-1,0 0 1,0 0-1,0 0 0,0 0 1,1 1-1,-1-1 1,0 0-1,0 0 1,0 0-1,0 0 1,0 0-1,1 0 0,-1 0 1,0 0-1,0 0 1,0 1-1,0-1 1,1 0-1,-1 0 0,0 0 1,0 0-1,0 0 1,1 0-1,-1 0 1,0 0-1,0 0 1,0 0-1,0 0 0,1 0 1,-1-1-1,0 1 1,0 0-1,0 0 1,0 0-1,1 0 0,-1 0 1,0 0 93,5-2-9957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4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765 119 7536,'0'0'1232,"0"0"5,0 0 23,1-6 107,0 1-915,-1 0-1,1 0 1,-1 0 0,0 0 0,-1-2-452,1 4 188,0 1 0,-1-1-1,0 0 1,1 1 0,-1-1 0,0 1-1,0 0 1,0-1 0,-1 1-1,1 0 1,-1 0 0,1 0 0,-1 0-1,-1-1-187,-2-2 175,0 0 0,-1 1 0,0 0 0,0 1 0,0-1 0,-1 1 0,1 0 0,-1 0 0,1 1 0,-1 0-1,0 0 1,0 1 0,0 0 0,-6 0-175,-11-1 129,-1 2-1,0 1 1,-13 3-129,-8 1 92,1 3-1,1 1 1,-1 3-1,2 1 1,0 2-1,-24 13-91,49-19-124,0 0 1,-11 9 123,21-13-5,1 1 1,-1 0-1,1 1 1,0 0-1,0 0 1,-1 3 4,6-7-5,0 0 1,0 1 0,0-1-1,0 0 1,1 1 0,-1 0-1,1-1 1,0 1 0,0 0-1,0 0 1,1 0 0,-1 0 0,1-1-1,0 1 1,0 0 0,1 0-1,-1 0 1,1 0 0,0 0-1,0-1 1,0 2 4,3 7-36,0-1-1,1 0 1,1-1-1,-1 1 1,2-1-1,2 4 37,2-1-10,-1 1-1,2-2 1,0 1-1,0-2 1,4 3 10,6 3-118,0-2 0,21 12 118,-14-11-8,1-2-1,0-2 1,1 0 0,20 3 8,129 25 542,-171-38-521,90 15 19,-92-15-31,-1-1 1,0 1-1,0 0 0,0 1 1,-1-1-1,1 1 1,0 0-1,-1 1 1,5 3-10,-8-5 23,0-1 0,1 1 0,-1 0 1,0 0-1,-1 1 0,1-1 0,0 0 1,-1 1-1,1-1 0,-1 1 0,0-1 1,0 1-1,0 0 0,0-1 0,0 1 1,0 0-1,-1 0 0,1-1 1,-1 1-1,0 0 0,0 2-23,-1 0 26,0 0 1,0 0-1,0 0 0,-1-1 0,1 1 1,-1-1-1,0 1 0,-1-1 1,1 1-1,-1-1 0,0 0 0,0 0 1,0 0-27,-6 6 51,-1-1 0,0 0-1,0 0 1,-3 1-51,-7 4 42,0-2 0,0 0 0,-1-1 0,0-1 0,-1 0 0,-1-2 0,-21 5-42,6-5 53,0-1-1,-1-1 1,0-3-1,-14-1-52,24-1-260,0-2 1,0-1-1,-22-5 260,36 4-425,1 0 1,0-1-1,0-1 1,0 0-1,0-1 0,1 0 1,0-1-1,-3-3 425,3 0-1853,1 0 0,-4-3 1853,-22-22-9349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13:46:04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0 458 12824,'11'-11'293,"-7"6"147,0 1 0,-1 0 0,5-2-440,-7 5 92,0 0 1,1 0-1,-1 0 0,0 0 1,1 1-1,-1-1 0,0 1 1,1-1-1,-1 1 0,1-1 1,-1 1-1,1 0 1,-1 0-1,1 0 0,0 0-92,5 0 617,1 1 0,-1 1 0,6 1-617,3 1 568,-2-2-235,0 0 0,0-1 0,1-1 0,-1 0 0,0-1 0,0-1 0,5 0-333,21-6 695,37-13-695,17-9 288,-1-4-1,-1-4 1,82-49-288,-163 81 30,19-11 373,1-2-403,-24 14-133,0 0-1,0 0 0,-1-1 0,1 0 0,-1 0 1,3-5 133,-7 9-178,-1-1 0,1 1 0,-1-1 0,0 1 0,0-1 0,0 1 0,0-1 0,0 1 0,0-1 0,-1 0 0,1 0 0,-1 1 0,0-1 0,0 0 0,0 0 0,0 1 0,-1-3 178,0-1-852,-1 0 0,1 0 1,-1 1-1,-1-1 0,1 0 1,-1 1-1,0-1 852,-14-25-7997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B6D5F-5053-4615-9594-BB4545D89514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63F5A-0556-49FF-91A3-EF3890F2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63F5A-0556-49FF-91A3-EF3890F2A1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6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0DF1-E8AA-46A1-97ED-A2EC75C10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B220F-A9C1-4A18-913C-C67E2909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9C22E-73B0-47C6-BE3A-E24045AD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B8698-9A9E-419B-B6AE-A6DA517C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3DBA-E763-412B-BE1A-FCDB1592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6132-F95F-45C6-9E38-C91B23D3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4EF3D-7E50-4271-8535-D955DB756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4FBC3-5937-4D60-9837-39F5FE2C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B0539-D98E-4CA7-9980-A1937285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547A0-5F29-444E-BC66-5A0F5711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56427-562B-441B-BAD9-D31E5D526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CEC9D-2085-4A06-A34C-7548AC2A6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F3D21-3A5D-48A1-9E0D-CA2790C2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05285-0685-4D6B-A629-4748E553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5E801-42FF-451B-8C91-45EA0CCF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E087-32D3-4058-8091-590C4E0E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6138-C175-4FF0-88AB-EC3E156EB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B95A-2DF2-4FF4-9BA7-28DCFD78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40808-BFEF-48EF-A86C-6AB45951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5A2D-ABAA-4A9F-AD86-654A6C59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124-8F6C-4CF5-8915-6DFBC693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B0509-EB7E-437B-8711-6698E56AA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307A7-B8E4-4F6C-8BD9-D2F5609D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0ADC3-B387-4850-8055-4494C4DC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8A51C-8F48-417E-80ED-DF62783E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6923-AE44-4BA3-BF67-2C82D475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C1F6F-E6AD-4119-BBD6-E86EC97BB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083BE-44CF-4257-8A4C-EB4DC7647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0AEAB-604C-43B3-840D-E0992A33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7CC27-7731-409F-BBDB-D2FF5160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99EC7-F6D5-42DB-B151-6A491657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EE1F-8E0D-4BDE-A50F-9C260666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1F7B5-82DD-4AEA-904E-89498C0BB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1F2F5-65E0-4460-B6E2-FB8682373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0EDB5-A590-49F3-9401-3D97E3FD1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E1D69-FC09-4869-B4D2-21AEFD481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22F4C-79C9-449C-97AB-2D30140A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411BB-354E-479B-9AD4-46E357ED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1AAFA-EF48-434D-A0D0-3971F31B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3978-8DD0-4B55-893D-E0BF2985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B540-16C5-4948-B928-469EDA32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A43C3-F958-46B2-B881-67CCC8CB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A45DD-0C64-407C-B447-9674E053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D02D5-DC8F-4A36-A128-09C363A0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82DFE-6F7C-46E4-A12A-AEF5EA3B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BA640-EA55-40A3-A631-AE5C2266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8019-AC44-4253-A6AE-AB787029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6D80-3A52-4902-B9E0-7D19171C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81343-92A5-4DA0-8480-F8082615F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B71D6-B5F4-4198-A32E-F6D2B6CA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49CFD-8DBE-4564-A1CA-790FD09F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91DBA-6B7F-46EB-A071-0B3AB0B0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760D-017B-4252-B1DF-AFD754C4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80AB90-9786-4695-B1B1-387E8EB57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8C243-B2D1-4251-A2CA-EF025B7CF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95827-4FC3-42FC-9B7D-C755A5A6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6827F-A231-4641-AE6C-7D1DACE7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EE3C1-92FF-4E16-8263-E214AA89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D6C5C-36FA-4B60-8199-19876258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E3373-3993-4B16-A2C1-E3DA22C99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C75A-DE1F-434F-A1E5-63701E814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7194-E8E6-4ACA-9730-0EEF5BB2D98B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5D47-CC78-4898-B568-E86C746E1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391E-4CDE-4184-BEF3-BD8F90E14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E937-BB8A-4596-8F5A-FF94F52F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5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47" Type="http://schemas.openxmlformats.org/officeDocument/2006/relationships/customXml" Target="../ink/ink27.xml"/><Relationship Id="rId50" Type="http://schemas.openxmlformats.org/officeDocument/2006/relationships/image" Target="../media/image36.png"/><Relationship Id="rId55" Type="http://schemas.openxmlformats.org/officeDocument/2006/relationships/customXml" Target="../ink/ink31.xml"/><Relationship Id="rId63" Type="http://schemas.openxmlformats.org/officeDocument/2006/relationships/customXml" Target="../ink/ink35.xml"/><Relationship Id="rId7" Type="http://schemas.openxmlformats.org/officeDocument/2006/relationships/customXml" Target="../ink/ink7.xml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customXml" Target="../ink/ink18.xml"/><Relationship Id="rId41" Type="http://schemas.openxmlformats.org/officeDocument/2006/relationships/customXml" Target="../ink/ink24.xml"/><Relationship Id="rId54" Type="http://schemas.openxmlformats.org/officeDocument/2006/relationships/image" Target="../media/image38.png"/><Relationship Id="rId6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9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customXml" Target="../ink/ink22.xml"/><Relationship Id="rId40" Type="http://schemas.openxmlformats.org/officeDocument/2006/relationships/image" Target="../media/image31.png"/><Relationship Id="rId45" Type="http://schemas.openxmlformats.org/officeDocument/2006/relationships/customXml" Target="../ink/ink26.xml"/><Relationship Id="rId53" Type="http://schemas.openxmlformats.org/officeDocument/2006/relationships/customXml" Target="../ink/ink30.xml"/><Relationship Id="rId58" Type="http://schemas.openxmlformats.org/officeDocument/2006/relationships/image" Target="../media/image40.png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49" Type="http://schemas.openxmlformats.org/officeDocument/2006/relationships/customXml" Target="../ink/ink28.xml"/><Relationship Id="rId57" Type="http://schemas.openxmlformats.org/officeDocument/2006/relationships/customXml" Target="../ink/ink32.xml"/><Relationship Id="rId61" Type="http://schemas.openxmlformats.org/officeDocument/2006/relationships/customXml" Target="../ink/ink34.xml"/><Relationship Id="rId10" Type="http://schemas.openxmlformats.org/officeDocument/2006/relationships/image" Target="../media/image16.png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6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customXml" Target="../ink/ink8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17.xml"/><Relationship Id="rId30" Type="http://schemas.openxmlformats.org/officeDocument/2006/relationships/image" Target="../media/image26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35.png"/><Relationship Id="rId56" Type="http://schemas.openxmlformats.org/officeDocument/2006/relationships/image" Target="../media/image39.png"/><Relationship Id="rId64" Type="http://schemas.openxmlformats.org/officeDocument/2006/relationships/image" Target="../media/image43.png"/><Relationship Id="rId8" Type="http://schemas.openxmlformats.org/officeDocument/2006/relationships/image" Target="../media/image15.png"/><Relationship Id="rId51" Type="http://schemas.openxmlformats.org/officeDocument/2006/relationships/customXml" Target="../ink/ink29.xml"/><Relationship Id="rId3" Type="http://schemas.openxmlformats.org/officeDocument/2006/relationships/customXml" Target="../ink/ink5.xml"/><Relationship Id="rId12" Type="http://schemas.openxmlformats.org/officeDocument/2006/relationships/image" Target="../media/image17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59" Type="http://schemas.openxmlformats.org/officeDocument/2006/relationships/customXml" Target="../ink/ink33.xml"/></Relationships>
</file>

<file path=ppt/slides/_rels/slide4.xml.rels><?xml version="1.0" encoding="UTF-8" standalone="yes"?>
<Relationships xmlns="http://schemas.openxmlformats.org/package/2006/relationships"><Relationship Id="rId42" Type="http://schemas.openxmlformats.org/officeDocument/2006/relationships/image" Target="../media/image64.png"/><Relationship Id="rId47" Type="http://schemas.openxmlformats.org/officeDocument/2006/relationships/customXml" Target="../ink/ink43.xml"/><Relationship Id="rId50" Type="http://schemas.openxmlformats.org/officeDocument/2006/relationships/customXml" Target="../ink/ink45.xml"/><Relationship Id="rId55" Type="http://schemas.openxmlformats.org/officeDocument/2006/relationships/image" Target="../media/image70.png"/><Relationship Id="rId63" Type="http://schemas.openxmlformats.org/officeDocument/2006/relationships/image" Target="../media/image74.png"/><Relationship Id="rId68" Type="http://schemas.openxmlformats.org/officeDocument/2006/relationships/customXml" Target="../ink/ink54.xml"/><Relationship Id="rId76" Type="http://schemas.openxmlformats.org/officeDocument/2006/relationships/customXml" Target="../ink/ink58.xml"/><Relationship Id="rId84" Type="http://schemas.openxmlformats.org/officeDocument/2006/relationships/customXml" Target="../ink/ink62.xml"/><Relationship Id="rId89" Type="http://schemas.openxmlformats.org/officeDocument/2006/relationships/image" Target="../media/image87.png"/><Relationship Id="rId7" Type="http://schemas.openxmlformats.org/officeDocument/2006/relationships/customXml" Target="../ink/ink38.xml"/><Relationship Id="rId46" Type="http://schemas.openxmlformats.org/officeDocument/2006/relationships/image" Target="../media/image66.png"/><Relationship Id="rId59" Type="http://schemas.openxmlformats.org/officeDocument/2006/relationships/image" Target="../media/image72.png"/><Relationship Id="rId67" Type="http://schemas.openxmlformats.org/officeDocument/2006/relationships/image" Target="../media/image76.png"/><Relationship Id="rId71" Type="http://schemas.openxmlformats.org/officeDocument/2006/relationships/image" Target="../media/image78.png"/><Relationship Id="rId2" Type="http://schemas.openxmlformats.org/officeDocument/2006/relationships/image" Target="../media/image3.png"/><Relationship Id="rId41" Type="http://schemas.openxmlformats.org/officeDocument/2006/relationships/customXml" Target="../ink/ink40.xml"/><Relationship Id="rId54" Type="http://schemas.openxmlformats.org/officeDocument/2006/relationships/customXml" Target="../ink/ink47.xml"/><Relationship Id="rId62" Type="http://schemas.openxmlformats.org/officeDocument/2006/relationships/customXml" Target="../ink/ink51.xml"/><Relationship Id="rId70" Type="http://schemas.openxmlformats.org/officeDocument/2006/relationships/customXml" Target="../ink/ink55.xml"/><Relationship Id="rId75" Type="http://schemas.openxmlformats.org/officeDocument/2006/relationships/image" Target="../media/image80.png"/><Relationship Id="rId83" Type="http://schemas.openxmlformats.org/officeDocument/2006/relationships/image" Target="../media/image84.png"/><Relationship Id="rId88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40" Type="http://schemas.openxmlformats.org/officeDocument/2006/relationships/image" Target="../media/image63.png"/><Relationship Id="rId45" Type="http://schemas.openxmlformats.org/officeDocument/2006/relationships/customXml" Target="../ink/ink42.xml"/><Relationship Id="rId53" Type="http://schemas.openxmlformats.org/officeDocument/2006/relationships/image" Target="../media/image69.png"/><Relationship Id="rId58" Type="http://schemas.openxmlformats.org/officeDocument/2006/relationships/customXml" Target="../ink/ink49.xml"/><Relationship Id="rId66" Type="http://schemas.openxmlformats.org/officeDocument/2006/relationships/customXml" Target="../ink/ink53.xml"/><Relationship Id="rId74" Type="http://schemas.openxmlformats.org/officeDocument/2006/relationships/customXml" Target="../ink/ink57.xml"/><Relationship Id="rId79" Type="http://schemas.openxmlformats.org/officeDocument/2006/relationships/image" Target="../media/image82.png"/><Relationship Id="rId87" Type="http://schemas.openxmlformats.org/officeDocument/2006/relationships/image" Target="../media/image86.png"/><Relationship Id="rId5" Type="http://schemas.openxmlformats.org/officeDocument/2006/relationships/customXml" Target="../ink/ink37.xml"/><Relationship Id="rId49" Type="http://schemas.openxmlformats.org/officeDocument/2006/relationships/image" Target="../media/image67.png"/><Relationship Id="rId57" Type="http://schemas.openxmlformats.org/officeDocument/2006/relationships/image" Target="../media/image71.png"/><Relationship Id="rId61" Type="http://schemas.openxmlformats.org/officeDocument/2006/relationships/image" Target="../media/image73.png"/><Relationship Id="rId82" Type="http://schemas.openxmlformats.org/officeDocument/2006/relationships/customXml" Target="../ink/ink61.xml"/><Relationship Id="rId44" Type="http://schemas.openxmlformats.org/officeDocument/2006/relationships/image" Target="../media/image65.png"/><Relationship Id="rId52" Type="http://schemas.openxmlformats.org/officeDocument/2006/relationships/customXml" Target="../ink/ink46.xml"/><Relationship Id="rId60" Type="http://schemas.openxmlformats.org/officeDocument/2006/relationships/customXml" Target="../ink/ink50.xml"/><Relationship Id="rId65" Type="http://schemas.openxmlformats.org/officeDocument/2006/relationships/image" Target="../media/image75.png"/><Relationship Id="rId73" Type="http://schemas.openxmlformats.org/officeDocument/2006/relationships/image" Target="../media/image79.png"/><Relationship Id="rId78" Type="http://schemas.openxmlformats.org/officeDocument/2006/relationships/customXml" Target="../ink/ink59.xml"/><Relationship Id="rId81" Type="http://schemas.openxmlformats.org/officeDocument/2006/relationships/image" Target="../media/image83.png"/><Relationship Id="rId86" Type="http://schemas.openxmlformats.org/officeDocument/2006/relationships/customXml" Target="../ink/ink63.xml"/><Relationship Id="rId4" Type="http://schemas.openxmlformats.org/officeDocument/2006/relationships/image" Target="../media/image45.png"/><Relationship Id="rId9" Type="http://schemas.openxmlformats.org/officeDocument/2006/relationships/customXml" Target="../ink/ink39.xml"/><Relationship Id="rId43" Type="http://schemas.openxmlformats.org/officeDocument/2006/relationships/customXml" Target="../ink/ink41.xml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64" Type="http://schemas.openxmlformats.org/officeDocument/2006/relationships/customXml" Target="../ink/ink52.xml"/><Relationship Id="rId69" Type="http://schemas.openxmlformats.org/officeDocument/2006/relationships/image" Target="../media/image77.png"/><Relationship Id="rId77" Type="http://schemas.openxmlformats.org/officeDocument/2006/relationships/image" Target="../media/image81.png"/><Relationship Id="rId8" Type="http://schemas.openxmlformats.org/officeDocument/2006/relationships/image" Target="../media/image47.png"/><Relationship Id="rId51" Type="http://schemas.openxmlformats.org/officeDocument/2006/relationships/image" Target="../media/image68.png"/><Relationship Id="rId72" Type="http://schemas.openxmlformats.org/officeDocument/2006/relationships/customXml" Target="../ink/ink56.xml"/><Relationship Id="rId80" Type="http://schemas.openxmlformats.org/officeDocument/2006/relationships/customXml" Target="../ink/ink60.xml"/><Relationship Id="rId85" Type="http://schemas.openxmlformats.org/officeDocument/2006/relationships/image" Target="../media/image85.png"/><Relationship Id="rId3" Type="http://schemas.openxmlformats.org/officeDocument/2006/relationships/customXml" Target="../ink/ink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customXml" Target="../ink/ink70.xml"/><Relationship Id="rId18" Type="http://schemas.openxmlformats.org/officeDocument/2006/relationships/image" Target="../media/image96.png"/><Relationship Id="rId26" Type="http://schemas.openxmlformats.org/officeDocument/2006/relationships/image" Target="../media/image100.png"/><Relationship Id="rId3" Type="http://schemas.openxmlformats.org/officeDocument/2006/relationships/customXml" Target="../ink/ink65.xml"/><Relationship Id="rId21" Type="http://schemas.openxmlformats.org/officeDocument/2006/relationships/customXml" Target="../ink/ink74.xml"/><Relationship Id="rId34" Type="http://schemas.openxmlformats.org/officeDocument/2006/relationships/image" Target="../media/image104.png"/><Relationship Id="rId7" Type="http://schemas.openxmlformats.org/officeDocument/2006/relationships/customXml" Target="../ink/ink67.xml"/><Relationship Id="rId12" Type="http://schemas.openxmlformats.org/officeDocument/2006/relationships/image" Target="../media/image93.png"/><Relationship Id="rId17" Type="http://schemas.openxmlformats.org/officeDocument/2006/relationships/customXml" Target="../ink/ink72.xml"/><Relationship Id="rId25" Type="http://schemas.openxmlformats.org/officeDocument/2006/relationships/customXml" Target="../ink/ink76.xml"/><Relationship Id="rId33" Type="http://schemas.openxmlformats.org/officeDocument/2006/relationships/customXml" Target="../ink/ink80.xml"/><Relationship Id="rId2" Type="http://schemas.openxmlformats.org/officeDocument/2006/relationships/image" Target="../media/image4.png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customXml" Target="../ink/ink69.xml"/><Relationship Id="rId24" Type="http://schemas.openxmlformats.org/officeDocument/2006/relationships/image" Target="../media/image99.png"/><Relationship Id="rId32" Type="http://schemas.openxmlformats.org/officeDocument/2006/relationships/image" Target="../media/image103.png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28" Type="http://schemas.openxmlformats.org/officeDocument/2006/relationships/image" Target="../media/image101.png"/><Relationship Id="rId10" Type="http://schemas.openxmlformats.org/officeDocument/2006/relationships/image" Target="../media/image92.png"/><Relationship Id="rId19" Type="http://schemas.openxmlformats.org/officeDocument/2006/relationships/customXml" Target="../ink/ink73.xml"/><Relationship Id="rId31" Type="http://schemas.openxmlformats.org/officeDocument/2006/relationships/customXml" Target="../ink/ink79.xml"/><Relationship Id="rId4" Type="http://schemas.openxmlformats.org/officeDocument/2006/relationships/image" Target="../media/image89.png"/><Relationship Id="rId9" Type="http://schemas.openxmlformats.org/officeDocument/2006/relationships/customXml" Target="../ink/ink68.xml"/><Relationship Id="rId14" Type="http://schemas.openxmlformats.org/officeDocument/2006/relationships/image" Target="../media/image94.png"/><Relationship Id="rId22" Type="http://schemas.openxmlformats.org/officeDocument/2006/relationships/image" Target="../media/image98.png"/><Relationship Id="rId27" Type="http://schemas.openxmlformats.org/officeDocument/2006/relationships/customXml" Target="../ink/ink77.xml"/><Relationship Id="rId30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6.xml"/><Relationship Id="rId18" Type="http://schemas.openxmlformats.org/officeDocument/2006/relationships/image" Target="../media/image113.png"/><Relationship Id="rId26" Type="http://schemas.openxmlformats.org/officeDocument/2006/relationships/image" Target="../media/image117.png"/><Relationship Id="rId39" Type="http://schemas.openxmlformats.org/officeDocument/2006/relationships/customXml" Target="../ink/ink99.xml"/><Relationship Id="rId21" Type="http://schemas.openxmlformats.org/officeDocument/2006/relationships/customXml" Target="../ink/ink90.xml"/><Relationship Id="rId34" Type="http://schemas.openxmlformats.org/officeDocument/2006/relationships/image" Target="../media/image121.png"/><Relationship Id="rId42" Type="http://schemas.openxmlformats.org/officeDocument/2006/relationships/image" Target="../media/image125.png"/><Relationship Id="rId47" Type="http://schemas.openxmlformats.org/officeDocument/2006/relationships/customXml" Target="../ink/ink103.xml"/><Relationship Id="rId50" Type="http://schemas.openxmlformats.org/officeDocument/2006/relationships/image" Target="../media/image129.png"/><Relationship Id="rId55" Type="http://schemas.openxmlformats.org/officeDocument/2006/relationships/customXml" Target="../ink/ink107.xml"/><Relationship Id="rId63" Type="http://schemas.openxmlformats.org/officeDocument/2006/relationships/customXml" Target="../ink/ink111.xml"/><Relationship Id="rId68" Type="http://schemas.openxmlformats.org/officeDocument/2006/relationships/image" Target="../media/image138.png"/><Relationship Id="rId7" Type="http://schemas.openxmlformats.org/officeDocument/2006/relationships/customXml" Target="../ink/ink83.xml"/><Relationship Id="rId2" Type="http://schemas.openxmlformats.org/officeDocument/2006/relationships/image" Target="../media/image5.png"/><Relationship Id="rId16" Type="http://schemas.openxmlformats.org/officeDocument/2006/relationships/image" Target="../media/image112.png"/><Relationship Id="rId29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customXml" Target="../ink/ink85.xml"/><Relationship Id="rId24" Type="http://schemas.openxmlformats.org/officeDocument/2006/relationships/image" Target="../media/image116.png"/><Relationship Id="rId32" Type="http://schemas.openxmlformats.org/officeDocument/2006/relationships/image" Target="../media/image120.png"/><Relationship Id="rId37" Type="http://schemas.openxmlformats.org/officeDocument/2006/relationships/customXml" Target="../ink/ink98.xml"/><Relationship Id="rId40" Type="http://schemas.openxmlformats.org/officeDocument/2006/relationships/image" Target="../media/image124.png"/><Relationship Id="rId45" Type="http://schemas.openxmlformats.org/officeDocument/2006/relationships/customXml" Target="../ink/ink102.xml"/><Relationship Id="rId53" Type="http://schemas.openxmlformats.org/officeDocument/2006/relationships/customXml" Target="../ink/ink106.xml"/><Relationship Id="rId58" Type="http://schemas.openxmlformats.org/officeDocument/2006/relationships/image" Target="../media/image133.png"/><Relationship Id="rId66" Type="http://schemas.openxmlformats.org/officeDocument/2006/relationships/image" Target="../media/image137.png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118.png"/><Relationship Id="rId36" Type="http://schemas.openxmlformats.org/officeDocument/2006/relationships/image" Target="../media/image122.png"/><Relationship Id="rId49" Type="http://schemas.openxmlformats.org/officeDocument/2006/relationships/customXml" Target="../ink/ink104.xml"/><Relationship Id="rId57" Type="http://schemas.openxmlformats.org/officeDocument/2006/relationships/customXml" Target="../ink/ink108.xml"/><Relationship Id="rId61" Type="http://schemas.openxmlformats.org/officeDocument/2006/relationships/customXml" Target="../ink/ink110.xml"/><Relationship Id="rId10" Type="http://schemas.openxmlformats.org/officeDocument/2006/relationships/image" Target="../media/image109.png"/><Relationship Id="rId19" Type="http://schemas.openxmlformats.org/officeDocument/2006/relationships/customXml" Target="../ink/ink89.xml"/><Relationship Id="rId31" Type="http://schemas.openxmlformats.org/officeDocument/2006/relationships/customXml" Target="../ink/ink95.xml"/><Relationship Id="rId44" Type="http://schemas.openxmlformats.org/officeDocument/2006/relationships/image" Target="../media/image126.png"/><Relationship Id="rId52" Type="http://schemas.openxmlformats.org/officeDocument/2006/relationships/image" Target="../media/image130.png"/><Relationship Id="rId60" Type="http://schemas.openxmlformats.org/officeDocument/2006/relationships/image" Target="../media/image134.png"/><Relationship Id="rId65" Type="http://schemas.openxmlformats.org/officeDocument/2006/relationships/customXml" Target="../ink/ink112.xml"/><Relationship Id="rId4" Type="http://schemas.openxmlformats.org/officeDocument/2006/relationships/image" Target="../media/image106.png"/><Relationship Id="rId9" Type="http://schemas.openxmlformats.org/officeDocument/2006/relationships/customXml" Target="../ink/ink84.xml"/><Relationship Id="rId14" Type="http://schemas.openxmlformats.org/officeDocument/2006/relationships/image" Target="../media/image111.png"/><Relationship Id="rId22" Type="http://schemas.openxmlformats.org/officeDocument/2006/relationships/image" Target="../media/image115.png"/><Relationship Id="rId27" Type="http://schemas.openxmlformats.org/officeDocument/2006/relationships/customXml" Target="../ink/ink93.xml"/><Relationship Id="rId30" Type="http://schemas.openxmlformats.org/officeDocument/2006/relationships/image" Target="../media/image119.png"/><Relationship Id="rId35" Type="http://schemas.openxmlformats.org/officeDocument/2006/relationships/customXml" Target="../ink/ink97.xml"/><Relationship Id="rId43" Type="http://schemas.openxmlformats.org/officeDocument/2006/relationships/customXml" Target="../ink/ink101.xml"/><Relationship Id="rId48" Type="http://schemas.openxmlformats.org/officeDocument/2006/relationships/image" Target="../media/image128.png"/><Relationship Id="rId56" Type="http://schemas.openxmlformats.org/officeDocument/2006/relationships/image" Target="../media/image132.png"/><Relationship Id="rId64" Type="http://schemas.openxmlformats.org/officeDocument/2006/relationships/image" Target="../media/image136.png"/><Relationship Id="rId69" Type="http://schemas.openxmlformats.org/officeDocument/2006/relationships/customXml" Target="../ink/ink114.xml"/><Relationship Id="rId8" Type="http://schemas.openxmlformats.org/officeDocument/2006/relationships/image" Target="../media/image108.png"/><Relationship Id="rId51" Type="http://schemas.openxmlformats.org/officeDocument/2006/relationships/customXml" Target="../ink/ink105.xml"/><Relationship Id="rId3" Type="http://schemas.openxmlformats.org/officeDocument/2006/relationships/customXml" Target="../ink/ink81.xml"/><Relationship Id="rId12" Type="http://schemas.openxmlformats.org/officeDocument/2006/relationships/image" Target="../media/image110.png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33" Type="http://schemas.openxmlformats.org/officeDocument/2006/relationships/customXml" Target="../ink/ink96.xml"/><Relationship Id="rId38" Type="http://schemas.openxmlformats.org/officeDocument/2006/relationships/image" Target="../media/image123.png"/><Relationship Id="rId46" Type="http://schemas.openxmlformats.org/officeDocument/2006/relationships/image" Target="../media/image127.png"/><Relationship Id="rId59" Type="http://schemas.openxmlformats.org/officeDocument/2006/relationships/customXml" Target="../ink/ink109.xml"/><Relationship Id="rId67" Type="http://schemas.openxmlformats.org/officeDocument/2006/relationships/customXml" Target="../ink/ink113.xml"/><Relationship Id="rId20" Type="http://schemas.openxmlformats.org/officeDocument/2006/relationships/image" Target="../media/image114.png"/><Relationship Id="rId41" Type="http://schemas.openxmlformats.org/officeDocument/2006/relationships/customXml" Target="../ink/ink100.xml"/><Relationship Id="rId54" Type="http://schemas.openxmlformats.org/officeDocument/2006/relationships/image" Target="../media/image131.png"/><Relationship Id="rId62" Type="http://schemas.openxmlformats.org/officeDocument/2006/relationships/image" Target="../media/image135.png"/><Relationship Id="rId70" Type="http://schemas.openxmlformats.org/officeDocument/2006/relationships/image" Target="../media/image13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.xml"/><Relationship Id="rId18" Type="http://schemas.openxmlformats.org/officeDocument/2006/relationships/image" Target="../media/image148.png"/><Relationship Id="rId26" Type="http://schemas.openxmlformats.org/officeDocument/2006/relationships/image" Target="../media/image152.png"/><Relationship Id="rId39" Type="http://schemas.openxmlformats.org/officeDocument/2006/relationships/customXml" Target="../ink/ink133.xml"/><Relationship Id="rId21" Type="http://schemas.openxmlformats.org/officeDocument/2006/relationships/customXml" Target="../ink/ink124.xml"/><Relationship Id="rId34" Type="http://schemas.openxmlformats.org/officeDocument/2006/relationships/image" Target="../media/image156.png"/><Relationship Id="rId42" Type="http://schemas.openxmlformats.org/officeDocument/2006/relationships/image" Target="../media/image160.png"/><Relationship Id="rId47" Type="http://schemas.openxmlformats.org/officeDocument/2006/relationships/customXml" Target="../ink/ink137.xml"/><Relationship Id="rId50" Type="http://schemas.openxmlformats.org/officeDocument/2006/relationships/image" Target="../media/image164.png"/><Relationship Id="rId55" Type="http://schemas.openxmlformats.org/officeDocument/2006/relationships/customXml" Target="../ink/ink141.xml"/><Relationship Id="rId63" Type="http://schemas.openxmlformats.org/officeDocument/2006/relationships/customXml" Target="../ink/ink145.xml"/><Relationship Id="rId68" Type="http://schemas.openxmlformats.org/officeDocument/2006/relationships/image" Target="../media/image173.png"/><Relationship Id="rId76" Type="http://schemas.openxmlformats.org/officeDocument/2006/relationships/image" Target="../media/image176.png"/><Relationship Id="rId84" Type="http://schemas.openxmlformats.org/officeDocument/2006/relationships/image" Target="../media/image180.png"/><Relationship Id="rId89" Type="http://schemas.openxmlformats.org/officeDocument/2006/relationships/customXml" Target="../ink/ink158.xml"/><Relationship Id="rId7" Type="http://schemas.openxmlformats.org/officeDocument/2006/relationships/customXml" Target="../ink/ink117.xml"/><Relationship Id="rId71" Type="http://schemas.openxmlformats.org/officeDocument/2006/relationships/customXml" Target="../ink/ink149.xml"/><Relationship Id="rId92" Type="http://schemas.openxmlformats.org/officeDocument/2006/relationships/image" Target="../media/image184.png"/><Relationship Id="rId2" Type="http://schemas.openxmlformats.org/officeDocument/2006/relationships/image" Target="../media/image6.png"/><Relationship Id="rId16" Type="http://schemas.openxmlformats.org/officeDocument/2006/relationships/image" Target="../media/image147.png"/><Relationship Id="rId29" Type="http://schemas.openxmlformats.org/officeDocument/2006/relationships/customXml" Target="../ink/ink128.xml"/><Relationship Id="rId11" Type="http://schemas.openxmlformats.org/officeDocument/2006/relationships/customXml" Target="../ink/ink119.xml"/><Relationship Id="rId24" Type="http://schemas.openxmlformats.org/officeDocument/2006/relationships/image" Target="../media/image151.png"/><Relationship Id="rId32" Type="http://schemas.openxmlformats.org/officeDocument/2006/relationships/image" Target="../media/image155.png"/><Relationship Id="rId37" Type="http://schemas.openxmlformats.org/officeDocument/2006/relationships/customXml" Target="../ink/ink132.xml"/><Relationship Id="rId40" Type="http://schemas.openxmlformats.org/officeDocument/2006/relationships/image" Target="../media/image159.png"/><Relationship Id="rId45" Type="http://schemas.openxmlformats.org/officeDocument/2006/relationships/customXml" Target="../ink/ink136.xml"/><Relationship Id="rId53" Type="http://schemas.openxmlformats.org/officeDocument/2006/relationships/customXml" Target="../ink/ink140.xml"/><Relationship Id="rId58" Type="http://schemas.openxmlformats.org/officeDocument/2006/relationships/image" Target="../media/image168.png"/><Relationship Id="rId66" Type="http://schemas.openxmlformats.org/officeDocument/2006/relationships/image" Target="../media/image172.png"/><Relationship Id="rId74" Type="http://schemas.openxmlformats.org/officeDocument/2006/relationships/image" Target="../media/image119.png"/><Relationship Id="rId79" Type="http://schemas.openxmlformats.org/officeDocument/2006/relationships/customXml" Target="../ink/ink153.xml"/><Relationship Id="rId87" Type="http://schemas.openxmlformats.org/officeDocument/2006/relationships/customXml" Target="../ink/ink157.xml"/><Relationship Id="rId5" Type="http://schemas.openxmlformats.org/officeDocument/2006/relationships/customXml" Target="../ink/ink116.xml"/><Relationship Id="rId61" Type="http://schemas.openxmlformats.org/officeDocument/2006/relationships/customXml" Target="../ink/ink144.xml"/><Relationship Id="rId82" Type="http://schemas.openxmlformats.org/officeDocument/2006/relationships/image" Target="../media/image179.png"/><Relationship Id="rId90" Type="http://schemas.openxmlformats.org/officeDocument/2006/relationships/image" Target="../media/image183.png"/><Relationship Id="rId95" Type="http://schemas.openxmlformats.org/officeDocument/2006/relationships/customXml" Target="../ink/ink161.xml"/><Relationship Id="rId19" Type="http://schemas.openxmlformats.org/officeDocument/2006/relationships/customXml" Target="../ink/ink123.xml"/><Relationship Id="rId14" Type="http://schemas.openxmlformats.org/officeDocument/2006/relationships/image" Target="../media/image146.png"/><Relationship Id="rId22" Type="http://schemas.openxmlformats.org/officeDocument/2006/relationships/image" Target="../media/image150.png"/><Relationship Id="rId27" Type="http://schemas.openxmlformats.org/officeDocument/2006/relationships/customXml" Target="../ink/ink127.xml"/><Relationship Id="rId30" Type="http://schemas.openxmlformats.org/officeDocument/2006/relationships/image" Target="../media/image154.png"/><Relationship Id="rId35" Type="http://schemas.openxmlformats.org/officeDocument/2006/relationships/customXml" Target="../ink/ink131.xml"/><Relationship Id="rId43" Type="http://schemas.openxmlformats.org/officeDocument/2006/relationships/customXml" Target="../ink/ink135.xml"/><Relationship Id="rId48" Type="http://schemas.openxmlformats.org/officeDocument/2006/relationships/image" Target="../media/image163.png"/><Relationship Id="rId56" Type="http://schemas.openxmlformats.org/officeDocument/2006/relationships/image" Target="../media/image167.png"/><Relationship Id="rId64" Type="http://schemas.openxmlformats.org/officeDocument/2006/relationships/image" Target="../media/image171.png"/><Relationship Id="rId69" Type="http://schemas.openxmlformats.org/officeDocument/2006/relationships/customXml" Target="../ink/ink148.xml"/><Relationship Id="rId77" Type="http://schemas.openxmlformats.org/officeDocument/2006/relationships/customXml" Target="../ink/ink152.xml"/><Relationship Id="rId8" Type="http://schemas.openxmlformats.org/officeDocument/2006/relationships/image" Target="../media/image143.png"/><Relationship Id="rId51" Type="http://schemas.openxmlformats.org/officeDocument/2006/relationships/customXml" Target="../ink/ink139.xml"/><Relationship Id="rId72" Type="http://schemas.openxmlformats.org/officeDocument/2006/relationships/image" Target="../media/image175.png"/><Relationship Id="rId80" Type="http://schemas.openxmlformats.org/officeDocument/2006/relationships/image" Target="../media/image178.png"/><Relationship Id="rId85" Type="http://schemas.openxmlformats.org/officeDocument/2006/relationships/customXml" Target="../ink/ink156.xml"/><Relationship Id="rId93" Type="http://schemas.openxmlformats.org/officeDocument/2006/relationships/customXml" Target="../ink/ink160.xml"/><Relationship Id="rId3" Type="http://schemas.openxmlformats.org/officeDocument/2006/relationships/customXml" Target="../ink/ink115.xml"/><Relationship Id="rId12" Type="http://schemas.openxmlformats.org/officeDocument/2006/relationships/image" Target="../media/image145.png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33" Type="http://schemas.openxmlformats.org/officeDocument/2006/relationships/customXml" Target="../ink/ink130.xml"/><Relationship Id="rId38" Type="http://schemas.openxmlformats.org/officeDocument/2006/relationships/image" Target="../media/image158.png"/><Relationship Id="rId46" Type="http://schemas.openxmlformats.org/officeDocument/2006/relationships/image" Target="../media/image162.png"/><Relationship Id="rId59" Type="http://schemas.openxmlformats.org/officeDocument/2006/relationships/customXml" Target="../ink/ink143.xml"/><Relationship Id="rId67" Type="http://schemas.openxmlformats.org/officeDocument/2006/relationships/customXml" Target="../ink/ink147.xml"/><Relationship Id="rId20" Type="http://schemas.openxmlformats.org/officeDocument/2006/relationships/image" Target="../media/image149.png"/><Relationship Id="rId41" Type="http://schemas.openxmlformats.org/officeDocument/2006/relationships/customXml" Target="../ink/ink134.xml"/><Relationship Id="rId54" Type="http://schemas.openxmlformats.org/officeDocument/2006/relationships/image" Target="../media/image166.png"/><Relationship Id="rId62" Type="http://schemas.openxmlformats.org/officeDocument/2006/relationships/image" Target="../media/image170.png"/><Relationship Id="rId70" Type="http://schemas.openxmlformats.org/officeDocument/2006/relationships/image" Target="../media/image174.png"/><Relationship Id="rId75" Type="http://schemas.openxmlformats.org/officeDocument/2006/relationships/customXml" Target="../ink/ink151.xml"/><Relationship Id="rId83" Type="http://schemas.openxmlformats.org/officeDocument/2006/relationships/customXml" Target="../ink/ink155.xml"/><Relationship Id="rId88" Type="http://schemas.openxmlformats.org/officeDocument/2006/relationships/image" Target="../media/image182.png"/><Relationship Id="rId91" Type="http://schemas.openxmlformats.org/officeDocument/2006/relationships/customXml" Target="../ink/ink159.xml"/><Relationship Id="rId9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28" Type="http://schemas.openxmlformats.org/officeDocument/2006/relationships/image" Target="../media/image153.png"/><Relationship Id="rId36" Type="http://schemas.openxmlformats.org/officeDocument/2006/relationships/image" Target="../media/image157.png"/><Relationship Id="rId49" Type="http://schemas.openxmlformats.org/officeDocument/2006/relationships/customXml" Target="../ink/ink138.xml"/><Relationship Id="rId57" Type="http://schemas.openxmlformats.org/officeDocument/2006/relationships/customXml" Target="../ink/ink142.xml"/><Relationship Id="rId10" Type="http://schemas.openxmlformats.org/officeDocument/2006/relationships/image" Target="../media/image144.png"/><Relationship Id="rId31" Type="http://schemas.openxmlformats.org/officeDocument/2006/relationships/customXml" Target="../ink/ink129.xml"/><Relationship Id="rId44" Type="http://schemas.openxmlformats.org/officeDocument/2006/relationships/image" Target="../media/image161.png"/><Relationship Id="rId52" Type="http://schemas.openxmlformats.org/officeDocument/2006/relationships/image" Target="../media/image165.png"/><Relationship Id="rId60" Type="http://schemas.openxmlformats.org/officeDocument/2006/relationships/image" Target="../media/image169.png"/><Relationship Id="rId65" Type="http://schemas.openxmlformats.org/officeDocument/2006/relationships/customXml" Target="../ink/ink146.xml"/><Relationship Id="rId73" Type="http://schemas.openxmlformats.org/officeDocument/2006/relationships/customXml" Target="../ink/ink150.xml"/><Relationship Id="rId78" Type="http://schemas.openxmlformats.org/officeDocument/2006/relationships/image" Target="../media/image177.png"/><Relationship Id="rId81" Type="http://schemas.openxmlformats.org/officeDocument/2006/relationships/customXml" Target="../ink/ink154.xml"/><Relationship Id="rId86" Type="http://schemas.openxmlformats.org/officeDocument/2006/relationships/image" Target="../media/image181.png"/><Relationship Id="rId94" Type="http://schemas.openxmlformats.org/officeDocument/2006/relationships/image" Target="../media/image185.png"/><Relationship Id="rId4" Type="http://schemas.openxmlformats.org/officeDocument/2006/relationships/image" Target="../media/image141.png"/><Relationship Id="rId9" Type="http://schemas.openxmlformats.org/officeDocument/2006/relationships/customXml" Target="../ink/ink11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2.png"/><Relationship Id="rId18" Type="http://schemas.openxmlformats.org/officeDocument/2006/relationships/customXml" Target="../ink/ink169.xml"/><Relationship Id="rId26" Type="http://schemas.openxmlformats.org/officeDocument/2006/relationships/customXml" Target="../ink/ink173.xml"/><Relationship Id="rId39" Type="http://schemas.openxmlformats.org/officeDocument/2006/relationships/image" Target="../media/image205.png"/><Relationship Id="rId21" Type="http://schemas.openxmlformats.org/officeDocument/2006/relationships/image" Target="../media/image196.png"/><Relationship Id="rId34" Type="http://schemas.openxmlformats.org/officeDocument/2006/relationships/customXml" Target="../ink/ink177.xml"/><Relationship Id="rId42" Type="http://schemas.openxmlformats.org/officeDocument/2006/relationships/customXml" Target="../ink/ink181.xml"/><Relationship Id="rId47" Type="http://schemas.openxmlformats.org/officeDocument/2006/relationships/image" Target="../media/image209.png"/><Relationship Id="rId50" Type="http://schemas.openxmlformats.org/officeDocument/2006/relationships/customXml" Target="../ink/ink185.xml"/><Relationship Id="rId55" Type="http://schemas.openxmlformats.org/officeDocument/2006/relationships/image" Target="../media/image213.png"/><Relationship Id="rId63" Type="http://schemas.openxmlformats.org/officeDocument/2006/relationships/image" Target="../media/image217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68.xml"/><Relationship Id="rId29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.xml"/><Relationship Id="rId11" Type="http://schemas.openxmlformats.org/officeDocument/2006/relationships/image" Target="../media/image191.png"/><Relationship Id="rId24" Type="http://schemas.openxmlformats.org/officeDocument/2006/relationships/customXml" Target="../ink/ink172.xml"/><Relationship Id="rId32" Type="http://schemas.openxmlformats.org/officeDocument/2006/relationships/customXml" Target="../ink/ink176.xml"/><Relationship Id="rId37" Type="http://schemas.openxmlformats.org/officeDocument/2006/relationships/image" Target="../media/image204.png"/><Relationship Id="rId40" Type="http://schemas.openxmlformats.org/officeDocument/2006/relationships/customXml" Target="../ink/ink180.xml"/><Relationship Id="rId45" Type="http://schemas.openxmlformats.org/officeDocument/2006/relationships/image" Target="../media/image208.png"/><Relationship Id="rId53" Type="http://schemas.openxmlformats.org/officeDocument/2006/relationships/image" Target="../media/image212.png"/><Relationship Id="rId58" Type="http://schemas.openxmlformats.org/officeDocument/2006/relationships/customXml" Target="../ink/ink189.xml"/><Relationship Id="rId66" Type="http://schemas.openxmlformats.org/officeDocument/2006/relationships/customXml" Target="../ink/ink193.xml"/><Relationship Id="rId5" Type="http://schemas.openxmlformats.org/officeDocument/2006/relationships/image" Target="../media/image188.png"/><Relationship Id="rId15" Type="http://schemas.openxmlformats.org/officeDocument/2006/relationships/image" Target="../media/image193.png"/><Relationship Id="rId23" Type="http://schemas.openxmlformats.org/officeDocument/2006/relationships/image" Target="../media/image197.png"/><Relationship Id="rId28" Type="http://schemas.openxmlformats.org/officeDocument/2006/relationships/customXml" Target="../ink/ink174.xml"/><Relationship Id="rId36" Type="http://schemas.openxmlformats.org/officeDocument/2006/relationships/customXml" Target="../ink/ink178.xml"/><Relationship Id="rId49" Type="http://schemas.openxmlformats.org/officeDocument/2006/relationships/image" Target="../media/image210.png"/><Relationship Id="rId57" Type="http://schemas.openxmlformats.org/officeDocument/2006/relationships/image" Target="../media/image214.png"/><Relationship Id="rId61" Type="http://schemas.openxmlformats.org/officeDocument/2006/relationships/image" Target="../media/image216.png"/><Relationship Id="rId10" Type="http://schemas.openxmlformats.org/officeDocument/2006/relationships/customXml" Target="../ink/ink165.xml"/><Relationship Id="rId19" Type="http://schemas.openxmlformats.org/officeDocument/2006/relationships/image" Target="../media/image195.png"/><Relationship Id="rId31" Type="http://schemas.openxmlformats.org/officeDocument/2006/relationships/image" Target="../media/image201.png"/><Relationship Id="rId44" Type="http://schemas.openxmlformats.org/officeDocument/2006/relationships/customXml" Target="../ink/ink182.xml"/><Relationship Id="rId52" Type="http://schemas.openxmlformats.org/officeDocument/2006/relationships/customXml" Target="../ink/ink186.xml"/><Relationship Id="rId60" Type="http://schemas.openxmlformats.org/officeDocument/2006/relationships/customXml" Target="../ink/ink190.xml"/><Relationship Id="rId65" Type="http://schemas.openxmlformats.org/officeDocument/2006/relationships/image" Target="../media/image218.png"/><Relationship Id="rId4" Type="http://schemas.openxmlformats.org/officeDocument/2006/relationships/customXml" Target="../ink/ink162.xml"/><Relationship Id="rId9" Type="http://schemas.openxmlformats.org/officeDocument/2006/relationships/image" Target="../media/image190.png"/><Relationship Id="rId14" Type="http://schemas.openxmlformats.org/officeDocument/2006/relationships/customXml" Target="../ink/ink167.xml"/><Relationship Id="rId22" Type="http://schemas.openxmlformats.org/officeDocument/2006/relationships/customXml" Target="../ink/ink171.xml"/><Relationship Id="rId27" Type="http://schemas.openxmlformats.org/officeDocument/2006/relationships/image" Target="../media/image199.png"/><Relationship Id="rId30" Type="http://schemas.openxmlformats.org/officeDocument/2006/relationships/customXml" Target="../ink/ink175.xml"/><Relationship Id="rId35" Type="http://schemas.openxmlformats.org/officeDocument/2006/relationships/image" Target="../media/image203.png"/><Relationship Id="rId43" Type="http://schemas.openxmlformats.org/officeDocument/2006/relationships/image" Target="../media/image207.png"/><Relationship Id="rId48" Type="http://schemas.openxmlformats.org/officeDocument/2006/relationships/customXml" Target="../ink/ink184.xml"/><Relationship Id="rId56" Type="http://schemas.openxmlformats.org/officeDocument/2006/relationships/customXml" Target="../ink/ink188.xml"/><Relationship Id="rId64" Type="http://schemas.openxmlformats.org/officeDocument/2006/relationships/customXml" Target="../ink/ink192.xml"/><Relationship Id="rId8" Type="http://schemas.openxmlformats.org/officeDocument/2006/relationships/customXml" Target="../ink/ink164.xml"/><Relationship Id="rId51" Type="http://schemas.openxmlformats.org/officeDocument/2006/relationships/image" Target="../media/image211.png"/><Relationship Id="rId3" Type="http://schemas.openxmlformats.org/officeDocument/2006/relationships/image" Target="../media/image7.png"/><Relationship Id="rId12" Type="http://schemas.openxmlformats.org/officeDocument/2006/relationships/customXml" Target="../ink/ink166.xml"/><Relationship Id="rId17" Type="http://schemas.openxmlformats.org/officeDocument/2006/relationships/image" Target="../media/image194.png"/><Relationship Id="rId25" Type="http://schemas.openxmlformats.org/officeDocument/2006/relationships/image" Target="../media/image198.png"/><Relationship Id="rId33" Type="http://schemas.openxmlformats.org/officeDocument/2006/relationships/image" Target="../media/image202.png"/><Relationship Id="rId38" Type="http://schemas.openxmlformats.org/officeDocument/2006/relationships/customXml" Target="../ink/ink179.xml"/><Relationship Id="rId46" Type="http://schemas.openxmlformats.org/officeDocument/2006/relationships/customXml" Target="../ink/ink183.xml"/><Relationship Id="rId59" Type="http://schemas.openxmlformats.org/officeDocument/2006/relationships/image" Target="../media/image215.png"/><Relationship Id="rId67" Type="http://schemas.openxmlformats.org/officeDocument/2006/relationships/image" Target="../media/image219.png"/><Relationship Id="rId20" Type="http://schemas.openxmlformats.org/officeDocument/2006/relationships/customXml" Target="../ink/ink170.xml"/><Relationship Id="rId41" Type="http://schemas.openxmlformats.org/officeDocument/2006/relationships/image" Target="../media/image206.png"/><Relationship Id="rId54" Type="http://schemas.openxmlformats.org/officeDocument/2006/relationships/customXml" Target="../ink/ink187.xml"/><Relationship Id="rId62" Type="http://schemas.openxmlformats.org/officeDocument/2006/relationships/customXml" Target="../ink/ink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DE2A-5C03-44A8-B73B-04E10A62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1479-1FBB-4A49-B0D5-1378FE7F3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Get a computer and sign in to your </a:t>
            </a:r>
            <a:r>
              <a:rPr lang="en-US" sz="4000" dirty="0" err="1"/>
              <a:t>Turnitin</a:t>
            </a:r>
            <a:r>
              <a:rPr lang="en-US" sz="4000" dirty="0"/>
              <a:t> Account.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We are going to go through the steps to turn in your final draft today, then you will finish writing your essay.</a:t>
            </a:r>
          </a:p>
        </p:txBody>
      </p:sp>
    </p:spTree>
    <p:extLst>
      <p:ext uri="{BB962C8B-B14F-4D97-AF65-F5344CB8AC3E}">
        <p14:creationId xmlns:p14="http://schemas.microsoft.com/office/powerpoint/2010/main" val="13736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E44F20-8FFB-43A8-ADEA-5F8E09518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6DFF55-5F81-444C-AAB3-8A2704575FBA}"/>
              </a:ext>
            </a:extLst>
          </p:cNvPr>
          <p:cNvGrpSpPr/>
          <p:nvPr/>
        </p:nvGrpSpPr>
        <p:grpSpPr>
          <a:xfrm>
            <a:off x="4518617" y="4860613"/>
            <a:ext cx="2257920" cy="360720"/>
            <a:chOff x="4518617" y="4860613"/>
            <a:chExt cx="225792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D38907-F011-4697-9B70-CA41613C61BE}"/>
                    </a:ext>
                  </a:extLst>
                </p14:cNvPr>
                <p14:cNvContentPartPr/>
                <p14:nvPr/>
              </p14:nvContentPartPr>
              <p14:xfrm>
                <a:off x="4518617" y="4860613"/>
                <a:ext cx="252720" cy="166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D38907-F011-4697-9B70-CA41613C61B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0977" y="4842973"/>
                  <a:ext cx="288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9990B8-D946-448F-95CD-57F5BE61DC5B}"/>
                    </a:ext>
                  </a:extLst>
                </p14:cNvPr>
                <p14:cNvContentPartPr/>
                <p14:nvPr/>
              </p14:nvContentPartPr>
              <p14:xfrm>
                <a:off x="4525817" y="5035213"/>
                <a:ext cx="12960" cy="37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9990B8-D946-448F-95CD-57F5BE61DC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7817" y="5017573"/>
                  <a:ext cx="48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8C637A-680B-48AA-B737-5C248C6F2CB9}"/>
                    </a:ext>
                  </a:extLst>
                </p14:cNvPr>
                <p14:cNvContentPartPr/>
                <p14:nvPr/>
              </p14:nvContentPartPr>
              <p14:xfrm>
                <a:off x="4577657" y="4905973"/>
                <a:ext cx="2198880" cy="315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8C637A-680B-48AA-B737-5C248C6F2C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60017" y="4887973"/>
                  <a:ext cx="223452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5ECF7B-CA55-46F2-B4E4-308A050BF17F}"/>
                  </a:ext>
                </a:extLst>
              </p14:cNvPr>
              <p14:cNvContentPartPr/>
              <p14:nvPr/>
            </p14:nvContentPartPr>
            <p14:xfrm>
              <a:off x="9328217" y="4527973"/>
              <a:ext cx="1043640" cy="100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5ECF7B-CA55-46F2-B4E4-308A050BF1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0577" y="4510333"/>
                <a:ext cx="1079280" cy="10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5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38494C-A1E1-40AE-86B4-45E54D011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BD5A6C-DFFB-4206-BA67-E42B3800D149}"/>
              </a:ext>
            </a:extLst>
          </p:cNvPr>
          <p:cNvGrpSpPr/>
          <p:nvPr/>
        </p:nvGrpSpPr>
        <p:grpSpPr>
          <a:xfrm>
            <a:off x="965417" y="2667133"/>
            <a:ext cx="2012400" cy="616680"/>
            <a:chOff x="965417" y="2667133"/>
            <a:chExt cx="201240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02ECF1-9E11-4097-A97C-D92C84C08EAD}"/>
                    </a:ext>
                  </a:extLst>
                </p14:cNvPr>
                <p14:cNvContentPartPr/>
                <p14:nvPr/>
              </p14:nvContentPartPr>
              <p14:xfrm>
                <a:off x="1493177" y="2691973"/>
                <a:ext cx="19440" cy="1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02ECF1-9E11-4097-A97C-D92C84C08EA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75537" y="2674333"/>
                  <a:ext cx="55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B74EA3-B3E4-46D0-BC7B-C5C6FC2D66A9}"/>
                    </a:ext>
                  </a:extLst>
                </p14:cNvPr>
                <p14:cNvContentPartPr/>
                <p14:nvPr/>
              </p14:nvContentPartPr>
              <p14:xfrm>
                <a:off x="965417" y="2667133"/>
                <a:ext cx="2012400" cy="616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B74EA3-B3E4-46D0-BC7B-C5C6FC2D66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7777" y="2649133"/>
                  <a:ext cx="2048040" cy="65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3FF37-8A7B-4F45-819E-DBFECEF05EF7}"/>
              </a:ext>
            </a:extLst>
          </p:cNvPr>
          <p:cNvGrpSpPr/>
          <p:nvPr/>
        </p:nvGrpSpPr>
        <p:grpSpPr>
          <a:xfrm>
            <a:off x="5827577" y="3081133"/>
            <a:ext cx="3056760" cy="2378880"/>
            <a:chOff x="5827577" y="3081133"/>
            <a:chExt cx="3056760" cy="23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676904-FE14-4A1B-B422-B941E6BF19C9}"/>
                    </a:ext>
                  </a:extLst>
                </p14:cNvPr>
                <p14:cNvContentPartPr/>
                <p14:nvPr/>
              </p14:nvContentPartPr>
              <p14:xfrm>
                <a:off x="5947097" y="4569733"/>
                <a:ext cx="401040" cy="713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676904-FE14-4A1B-B422-B941E6BF19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29457" y="4552093"/>
                  <a:ext cx="43668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0B957CB-C030-42F9-9EA3-A3C21408EEFC}"/>
                    </a:ext>
                  </a:extLst>
                </p14:cNvPr>
                <p14:cNvContentPartPr/>
                <p14:nvPr/>
              </p14:nvContentPartPr>
              <p14:xfrm>
                <a:off x="5827577" y="5056093"/>
                <a:ext cx="441000" cy="40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0B957CB-C030-42F9-9EA3-A3C21408EE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9937" y="5038453"/>
                  <a:ext cx="4766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B0B8BA-D245-4B74-ADC8-CDD30F93B920}"/>
                    </a:ext>
                  </a:extLst>
                </p14:cNvPr>
                <p14:cNvContentPartPr/>
                <p14:nvPr/>
              </p14:nvContentPartPr>
              <p14:xfrm>
                <a:off x="5970137" y="3647773"/>
                <a:ext cx="338040" cy="30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B0B8BA-D245-4B74-ADC8-CDD30F93B9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2137" y="3629773"/>
                  <a:ext cx="373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971376-745E-4DA8-ACB2-7F2E7927B105}"/>
                    </a:ext>
                  </a:extLst>
                </p14:cNvPr>
                <p14:cNvContentPartPr/>
                <p14:nvPr/>
              </p14:nvContentPartPr>
              <p14:xfrm>
                <a:off x="6169577" y="4027573"/>
                <a:ext cx="186120" cy="179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971376-745E-4DA8-ACB2-7F2E7927B1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51577" y="4009933"/>
                  <a:ext cx="221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61B448-FFFE-4D19-9684-0B90B27FBAF5}"/>
                    </a:ext>
                  </a:extLst>
                </p14:cNvPr>
                <p14:cNvContentPartPr/>
                <p14:nvPr/>
              </p14:nvContentPartPr>
              <p14:xfrm>
                <a:off x="6135017" y="3856213"/>
                <a:ext cx="169920" cy="27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61B448-FFFE-4D19-9684-0B90B27FBA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17377" y="3838213"/>
                  <a:ext cx="205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F883F2-F0B0-47D7-A045-1BD5C2C071B8}"/>
                    </a:ext>
                  </a:extLst>
                </p14:cNvPr>
                <p14:cNvContentPartPr/>
                <p14:nvPr/>
              </p14:nvContentPartPr>
              <p14:xfrm>
                <a:off x="6617057" y="3432853"/>
                <a:ext cx="221040" cy="429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F883F2-F0B0-47D7-A045-1BD5C2C071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99417" y="3415213"/>
                  <a:ext cx="2566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08DE0C-AA00-4EDA-9F01-F7450B7DE4CD}"/>
                    </a:ext>
                  </a:extLst>
                </p14:cNvPr>
                <p14:cNvContentPartPr/>
                <p14:nvPr/>
              </p14:nvContentPartPr>
              <p14:xfrm>
                <a:off x="6856817" y="3524293"/>
                <a:ext cx="137520" cy="169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08DE0C-AA00-4EDA-9F01-F7450B7DE4C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38817" y="3506293"/>
                  <a:ext cx="173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BF60F8-CE61-4F85-9614-09234E50ADB9}"/>
                    </a:ext>
                  </a:extLst>
                </p14:cNvPr>
                <p14:cNvContentPartPr/>
                <p14:nvPr/>
              </p14:nvContentPartPr>
              <p14:xfrm>
                <a:off x="7029257" y="3410533"/>
                <a:ext cx="140760" cy="19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BF60F8-CE61-4F85-9614-09234E50AD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11257" y="3392533"/>
                  <a:ext cx="176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FA99FA-EE05-4943-BDF9-E5E2B8C55CE3}"/>
                    </a:ext>
                  </a:extLst>
                </p14:cNvPr>
                <p14:cNvContentPartPr/>
                <p14:nvPr/>
              </p14:nvContentPartPr>
              <p14:xfrm>
                <a:off x="7130777" y="3081133"/>
                <a:ext cx="21960" cy="3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FA99FA-EE05-4943-BDF9-E5E2B8C55C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12777" y="3063493"/>
                  <a:ext cx="57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668C8B-97AA-476F-BEC0-F5E2C6447132}"/>
                    </a:ext>
                  </a:extLst>
                </p14:cNvPr>
                <p14:cNvContentPartPr/>
                <p14:nvPr/>
              </p14:nvContentPartPr>
              <p14:xfrm>
                <a:off x="7208537" y="3158173"/>
                <a:ext cx="278640" cy="25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668C8B-97AA-476F-BEC0-F5E2C64471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90897" y="3140173"/>
                  <a:ext cx="3142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B79747-C859-4CF2-B96A-3B30CBECAC7B}"/>
                    </a:ext>
                  </a:extLst>
                </p14:cNvPr>
                <p14:cNvContentPartPr/>
                <p14:nvPr/>
              </p14:nvContentPartPr>
              <p14:xfrm>
                <a:off x="7254257" y="3129013"/>
                <a:ext cx="158760" cy="33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B79747-C859-4CF2-B96A-3B30CBECAC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36257" y="3111373"/>
                  <a:ext cx="194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2419DF-C83A-4EC4-92CF-E8563A65F1B6}"/>
                    </a:ext>
                  </a:extLst>
                </p14:cNvPr>
                <p14:cNvContentPartPr/>
                <p14:nvPr/>
              </p14:nvContentPartPr>
              <p14:xfrm>
                <a:off x="6603017" y="4215133"/>
                <a:ext cx="282960" cy="29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2419DF-C83A-4EC4-92CF-E8563A65F1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85017" y="4197133"/>
                  <a:ext cx="318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71941A-8446-4453-AB58-8899247F24C3}"/>
                    </a:ext>
                  </a:extLst>
                </p14:cNvPr>
                <p14:cNvContentPartPr/>
                <p14:nvPr/>
              </p14:nvContentPartPr>
              <p14:xfrm>
                <a:off x="6954737" y="4086253"/>
                <a:ext cx="194400" cy="21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71941A-8446-4453-AB58-8899247F24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36737" y="4068253"/>
                  <a:ext cx="230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7453EF-2527-447E-9D9B-0EDC8444CAF8}"/>
                    </a:ext>
                  </a:extLst>
                </p14:cNvPr>
                <p14:cNvContentPartPr/>
                <p14:nvPr/>
              </p14:nvContentPartPr>
              <p14:xfrm>
                <a:off x="7187657" y="3963133"/>
                <a:ext cx="138600" cy="236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7453EF-2527-447E-9D9B-0EDC8444CA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70017" y="3945133"/>
                  <a:ext cx="174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C7644C9-A4F0-4D26-A83B-2732832EC91B}"/>
                    </a:ext>
                  </a:extLst>
                </p14:cNvPr>
                <p14:cNvContentPartPr/>
                <p14:nvPr/>
              </p14:nvContentPartPr>
              <p14:xfrm>
                <a:off x="7258217" y="3741013"/>
                <a:ext cx="190800" cy="223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C7644C9-A4F0-4D26-A83B-2732832EC9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40217" y="3723013"/>
                  <a:ext cx="226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159181-2F7E-4D2A-AB14-859CD948B1FE}"/>
                    </a:ext>
                  </a:extLst>
                </p14:cNvPr>
                <p14:cNvContentPartPr/>
                <p14:nvPr/>
              </p14:nvContentPartPr>
              <p14:xfrm>
                <a:off x="7355777" y="3651013"/>
                <a:ext cx="148320" cy="366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159181-2F7E-4D2A-AB14-859CD948B1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37777" y="3633373"/>
                  <a:ext cx="1839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841C64-DCD0-44F4-A08F-3E01F4D4FD50}"/>
                    </a:ext>
                  </a:extLst>
                </p14:cNvPr>
                <p14:cNvContentPartPr/>
                <p14:nvPr/>
              </p14:nvContentPartPr>
              <p14:xfrm>
                <a:off x="7682297" y="3413773"/>
                <a:ext cx="158040" cy="196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841C64-DCD0-44F4-A08F-3E01F4D4FD5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64657" y="3395773"/>
                  <a:ext cx="193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25821A-A0CF-48E7-A00E-C1BA53B787F5}"/>
                    </a:ext>
                  </a:extLst>
                </p14:cNvPr>
                <p14:cNvContentPartPr/>
                <p14:nvPr/>
              </p14:nvContentPartPr>
              <p14:xfrm>
                <a:off x="7614977" y="3332053"/>
                <a:ext cx="127080" cy="414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25821A-A0CF-48E7-A00E-C1BA53B787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97337" y="3314413"/>
                  <a:ext cx="1627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EB78A9-C595-4CF2-8913-3BB58C1C64BD}"/>
                    </a:ext>
                  </a:extLst>
                </p14:cNvPr>
                <p14:cNvContentPartPr/>
                <p14:nvPr/>
              </p14:nvContentPartPr>
              <p14:xfrm>
                <a:off x="7813697" y="3482173"/>
                <a:ext cx="126360" cy="15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EB78A9-C595-4CF2-8913-3BB58C1C64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95697" y="3464173"/>
                  <a:ext cx="162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B01580-0017-44D3-B4BA-F469BC6C1027}"/>
                    </a:ext>
                  </a:extLst>
                </p14:cNvPr>
                <p14:cNvContentPartPr/>
                <p14:nvPr/>
              </p14:nvContentPartPr>
              <p14:xfrm>
                <a:off x="7053377" y="4743973"/>
                <a:ext cx="218880" cy="29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B01580-0017-44D3-B4BA-F469BC6C10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35737" y="4726333"/>
                  <a:ext cx="254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A733B1-2F41-4E12-A184-C9B543F3EDCC}"/>
                    </a:ext>
                  </a:extLst>
                </p14:cNvPr>
                <p14:cNvContentPartPr/>
                <p14:nvPr/>
              </p14:nvContentPartPr>
              <p14:xfrm>
                <a:off x="7282697" y="4602853"/>
                <a:ext cx="274680" cy="38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A733B1-2F41-4E12-A184-C9B543F3ED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64697" y="4584853"/>
                  <a:ext cx="3103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D0A7F3-0F5A-4192-AD6F-438B6A5A947C}"/>
                    </a:ext>
                  </a:extLst>
                </p14:cNvPr>
                <p14:cNvContentPartPr/>
                <p14:nvPr/>
              </p14:nvContentPartPr>
              <p14:xfrm>
                <a:off x="7480337" y="4391893"/>
                <a:ext cx="268920" cy="493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D0A7F3-0F5A-4192-AD6F-438B6A5A947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62697" y="4373893"/>
                  <a:ext cx="3045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99CB98-8B6D-43D7-AA53-5295C475A559}"/>
                    </a:ext>
                  </a:extLst>
                </p14:cNvPr>
                <p14:cNvContentPartPr/>
                <p14:nvPr/>
              </p14:nvContentPartPr>
              <p14:xfrm>
                <a:off x="7844657" y="4055653"/>
                <a:ext cx="387360" cy="32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99CB98-8B6D-43D7-AA53-5295C475A55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26657" y="4037653"/>
                  <a:ext cx="423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EF9B99-24D1-4662-A378-E4D418BDE8AD}"/>
                    </a:ext>
                  </a:extLst>
                </p14:cNvPr>
                <p14:cNvContentPartPr/>
                <p14:nvPr/>
              </p14:nvContentPartPr>
              <p14:xfrm>
                <a:off x="8170457" y="3693853"/>
                <a:ext cx="268200" cy="45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EF9B99-24D1-4662-A378-E4D418BDE8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52817" y="3675853"/>
                  <a:ext cx="3038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471962-8B4B-47DE-912B-326D43E74E24}"/>
                    </a:ext>
                  </a:extLst>
                </p14:cNvPr>
                <p14:cNvContentPartPr/>
                <p14:nvPr/>
              </p14:nvContentPartPr>
              <p14:xfrm>
                <a:off x="7968857" y="4714453"/>
                <a:ext cx="168480" cy="447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471962-8B4B-47DE-912B-326D43E74E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50857" y="4696813"/>
                  <a:ext cx="2041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B8809E-15F3-4F21-8E8D-C2C65D57BFB0}"/>
                    </a:ext>
                  </a:extLst>
                </p14:cNvPr>
                <p14:cNvContentPartPr/>
                <p14:nvPr/>
              </p14:nvContentPartPr>
              <p14:xfrm>
                <a:off x="8096297" y="4608253"/>
                <a:ext cx="235080" cy="20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B8809E-15F3-4F21-8E8D-C2C65D57BF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78297" y="4590613"/>
                  <a:ext cx="270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0E75A3-3CE9-4FBC-8A3D-E15BE3BC986E}"/>
                    </a:ext>
                  </a:extLst>
                </p14:cNvPr>
                <p14:cNvContentPartPr/>
                <p14:nvPr/>
              </p14:nvContentPartPr>
              <p14:xfrm>
                <a:off x="8225177" y="4400893"/>
                <a:ext cx="259920" cy="236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0E75A3-3CE9-4FBC-8A3D-E15BE3BC986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07537" y="4383253"/>
                  <a:ext cx="29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BF1FAC-80CD-4BB4-8C9B-908C30711BCE}"/>
                    </a:ext>
                  </a:extLst>
                </p14:cNvPr>
                <p14:cNvContentPartPr/>
                <p14:nvPr/>
              </p14:nvContentPartPr>
              <p14:xfrm>
                <a:off x="8400137" y="4261573"/>
                <a:ext cx="145440" cy="15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BF1FAC-80CD-4BB4-8C9B-908C30711BC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82497" y="4243933"/>
                  <a:ext cx="181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C5363D-254C-451C-A199-F9A28839829E}"/>
                    </a:ext>
                  </a:extLst>
                </p14:cNvPr>
                <p14:cNvContentPartPr/>
                <p14:nvPr/>
              </p14:nvContentPartPr>
              <p14:xfrm>
                <a:off x="8401577" y="4120813"/>
                <a:ext cx="482760" cy="316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C5363D-254C-451C-A199-F9A28839829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83577" y="4102813"/>
                  <a:ext cx="518400" cy="35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68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7A3259-B597-4E85-B65B-CFD4DABAE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09D601-EBCF-4D02-AA0D-305962C49875}"/>
              </a:ext>
            </a:extLst>
          </p:cNvPr>
          <p:cNvGrpSpPr/>
          <p:nvPr/>
        </p:nvGrpSpPr>
        <p:grpSpPr>
          <a:xfrm>
            <a:off x="339017" y="1836973"/>
            <a:ext cx="4107960" cy="1036800"/>
            <a:chOff x="339017" y="1836973"/>
            <a:chExt cx="4107960" cy="10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14F92D-AFA9-4D27-B015-92445DAAC518}"/>
                    </a:ext>
                  </a:extLst>
                </p14:cNvPr>
                <p14:cNvContentPartPr/>
                <p14:nvPr/>
              </p14:nvContentPartPr>
              <p14:xfrm>
                <a:off x="812417" y="1836973"/>
                <a:ext cx="253800" cy="10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14F92D-AFA9-4D27-B015-92445DAAC5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4417" y="1819333"/>
                  <a:ext cx="289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82749B-EADD-4C43-AC6D-AEEB2CAEA111}"/>
                    </a:ext>
                  </a:extLst>
                </p14:cNvPr>
                <p14:cNvContentPartPr/>
                <p14:nvPr/>
              </p14:nvContentPartPr>
              <p14:xfrm>
                <a:off x="750857" y="1852453"/>
                <a:ext cx="48600" cy="1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82749B-EADD-4C43-AC6D-AEEB2CAEA1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3217" y="1834813"/>
                  <a:ext cx="84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49B142-1819-43CE-B2EB-0705F7F04675}"/>
                    </a:ext>
                  </a:extLst>
                </p14:cNvPr>
                <p14:cNvContentPartPr/>
                <p14:nvPr/>
              </p14:nvContentPartPr>
              <p14:xfrm>
                <a:off x="339017" y="1839133"/>
                <a:ext cx="4107960" cy="103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49B142-1819-43CE-B2EB-0705F7F046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1017" y="1821493"/>
                  <a:ext cx="4143600" cy="10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7268ED3-F7EC-4FFB-998E-D2A8740CE4CC}"/>
                  </a:ext>
                </a:extLst>
              </p14:cNvPr>
              <p14:cNvContentPartPr/>
              <p14:nvPr/>
            </p14:nvContentPartPr>
            <p14:xfrm>
              <a:off x="315977" y="347281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7268ED3-F7EC-4FFB-998E-D2A8740CE4C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8337" y="3455173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03E4C-D1A8-47D3-8D95-0D9557DC6DA5}"/>
              </a:ext>
            </a:extLst>
          </p:cNvPr>
          <p:cNvGrpSpPr/>
          <p:nvPr/>
        </p:nvGrpSpPr>
        <p:grpSpPr>
          <a:xfrm>
            <a:off x="320297" y="3125053"/>
            <a:ext cx="2786040" cy="2055960"/>
            <a:chOff x="320297" y="3125053"/>
            <a:chExt cx="2786040" cy="20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542271-A9EE-4869-9011-7D6019236F02}"/>
                    </a:ext>
                  </a:extLst>
                </p14:cNvPr>
                <p14:cNvContentPartPr/>
                <p14:nvPr/>
              </p14:nvContentPartPr>
              <p14:xfrm>
                <a:off x="320297" y="3125053"/>
                <a:ext cx="2786040" cy="205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542271-A9EE-4869-9011-7D6019236F0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2297" y="3107053"/>
                  <a:ext cx="2821680" cy="20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84E23D-237F-47FD-99B3-1D406D8340EE}"/>
                    </a:ext>
                  </a:extLst>
                </p14:cNvPr>
                <p14:cNvContentPartPr/>
                <p14:nvPr/>
              </p14:nvContentPartPr>
              <p14:xfrm>
                <a:off x="1736177" y="5072293"/>
                <a:ext cx="119880" cy="3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84E23D-237F-47FD-99B3-1D406D8340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18177" y="5054293"/>
                  <a:ext cx="155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7F3FA9-23DD-40A7-B4F5-6E81DA7F2CA3}"/>
                    </a:ext>
                  </a:extLst>
                </p14:cNvPr>
                <p14:cNvContentPartPr/>
                <p14:nvPr/>
              </p14:nvContentPartPr>
              <p14:xfrm>
                <a:off x="2869457" y="4957453"/>
                <a:ext cx="64800" cy="63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7F3FA9-23DD-40A7-B4F5-6E81DA7F2C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51817" y="4939813"/>
                  <a:ext cx="100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2FBBCA-7686-4E8C-BF6C-7E9097B40625}"/>
                    </a:ext>
                  </a:extLst>
                </p14:cNvPr>
                <p14:cNvContentPartPr/>
                <p14:nvPr/>
              </p14:nvContentPartPr>
              <p14:xfrm>
                <a:off x="1765697" y="5072293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2FBBCA-7686-4E8C-BF6C-7E9097B406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48057" y="505429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4A4264-BE1F-48AE-B1DF-D2C646FD0994}"/>
                    </a:ext>
                  </a:extLst>
                </p14:cNvPr>
                <p14:cNvContentPartPr/>
                <p14:nvPr/>
              </p14:nvContentPartPr>
              <p14:xfrm>
                <a:off x="2038937" y="4945573"/>
                <a:ext cx="1046880" cy="44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4A4264-BE1F-48AE-B1DF-D2C646FD09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20937" y="4927573"/>
                  <a:ext cx="1082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440D7E0-CFBD-4A6C-B936-76674D51E525}"/>
                    </a:ext>
                  </a:extLst>
                </p14:cNvPr>
                <p14:cNvContentPartPr/>
                <p14:nvPr/>
              </p14:nvContentPartPr>
              <p14:xfrm>
                <a:off x="1648337" y="4980853"/>
                <a:ext cx="827640" cy="3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440D7E0-CFBD-4A6C-B936-76674D51E5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30337" y="4962853"/>
                  <a:ext cx="8632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EEA4C4-161E-4EBE-B43A-6EED25AC95C6}"/>
              </a:ext>
            </a:extLst>
          </p:cNvPr>
          <p:cNvGrpSpPr/>
          <p:nvPr/>
        </p:nvGrpSpPr>
        <p:grpSpPr>
          <a:xfrm>
            <a:off x="3654977" y="3848293"/>
            <a:ext cx="1047960" cy="830160"/>
            <a:chOff x="3654977" y="3848293"/>
            <a:chExt cx="1047960" cy="83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12103C-57B2-43DD-A337-F46B7CC3D280}"/>
                    </a:ext>
                  </a:extLst>
                </p14:cNvPr>
                <p14:cNvContentPartPr/>
                <p14:nvPr/>
              </p14:nvContentPartPr>
              <p14:xfrm>
                <a:off x="3654977" y="3848293"/>
                <a:ext cx="293760" cy="83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12103C-57B2-43DD-A337-F46B7CC3D28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36977" y="3830293"/>
                  <a:ext cx="329400" cy="86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2F9D75-65A7-43A4-8F66-E0CCB4251D7D}"/>
                    </a:ext>
                  </a:extLst>
                </p14:cNvPr>
                <p14:cNvContentPartPr/>
                <p14:nvPr/>
              </p14:nvContentPartPr>
              <p14:xfrm>
                <a:off x="3982937" y="4245373"/>
                <a:ext cx="413280" cy="358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2F9D75-65A7-43A4-8F66-E0CCB4251D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64937" y="4227373"/>
                  <a:ext cx="448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4D2F668-C5B2-4AC7-80F5-1D53979B2019}"/>
                    </a:ext>
                  </a:extLst>
                </p14:cNvPr>
                <p14:cNvContentPartPr/>
                <p14:nvPr/>
              </p14:nvContentPartPr>
              <p14:xfrm>
                <a:off x="4301537" y="4083373"/>
                <a:ext cx="32040" cy="497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4D2F668-C5B2-4AC7-80F5-1D53979B20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83537" y="4065733"/>
                  <a:ext cx="676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3C4C01-133A-40B5-AE7B-FB81A19E00B4}"/>
                    </a:ext>
                  </a:extLst>
                </p14:cNvPr>
                <p14:cNvContentPartPr/>
                <p14:nvPr/>
              </p14:nvContentPartPr>
              <p14:xfrm>
                <a:off x="4438697" y="4305853"/>
                <a:ext cx="264240" cy="349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3C4C01-133A-40B5-AE7B-FB81A19E00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21057" y="4288213"/>
                  <a:ext cx="299880" cy="38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7D2C02-56F9-4CA3-8407-9A3F4F2C4576}"/>
              </a:ext>
            </a:extLst>
          </p:cNvPr>
          <p:cNvGrpSpPr/>
          <p:nvPr/>
        </p:nvGrpSpPr>
        <p:grpSpPr>
          <a:xfrm>
            <a:off x="5120897" y="3921733"/>
            <a:ext cx="2720520" cy="873000"/>
            <a:chOff x="5120897" y="3921733"/>
            <a:chExt cx="2720520" cy="8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1885B2-2D9C-4FDF-BF1E-A322C0B1B0AC}"/>
                    </a:ext>
                  </a:extLst>
                </p14:cNvPr>
                <p14:cNvContentPartPr/>
                <p14:nvPr/>
              </p14:nvContentPartPr>
              <p14:xfrm>
                <a:off x="5120897" y="4315573"/>
                <a:ext cx="225720" cy="27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1885B2-2D9C-4FDF-BF1E-A322C0B1B0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03257" y="4297933"/>
                  <a:ext cx="261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84069A2-CC81-4B4D-AE65-807505EF6B3A}"/>
                    </a:ext>
                  </a:extLst>
                </p14:cNvPr>
                <p14:cNvContentPartPr/>
                <p14:nvPr/>
              </p14:nvContentPartPr>
              <p14:xfrm>
                <a:off x="5400617" y="4256533"/>
                <a:ext cx="66960" cy="27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84069A2-CC81-4B4D-AE65-807505EF6B3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82977" y="4238533"/>
                  <a:ext cx="102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1BC430E-568D-401D-BE92-0E3805AD7869}"/>
                    </a:ext>
                  </a:extLst>
                </p14:cNvPr>
                <p14:cNvContentPartPr/>
                <p14:nvPr/>
              </p14:nvContentPartPr>
              <p14:xfrm>
                <a:off x="5276777" y="4326733"/>
                <a:ext cx="379080" cy="125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1BC430E-568D-401D-BE92-0E3805AD78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58777" y="4309093"/>
                  <a:ext cx="41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A2A0E2-6D0D-4FC6-B0A5-E84B6CD28FEF}"/>
                    </a:ext>
                  </a:extLst>
                </p14:cNvPr>
                <p14:cNvContentPartPr/>
                <p14:nvPr/>
              </p14:nvContentPartPr>
              <p14:xfrm>
                <a:off x="5388737" y="3921733"/>
                <a:ext cx="315360" cy="38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A2A0E2-6D0D-4FC6-B0A5-E84B6CD28F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71097" y="3904093"/>
                  <a:ext cx="3510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6836398-508F-4D73-9499-32C3272F5381}"/>
                    </a:ext>
                  </a:extLst>
                </p14:cNvPr>
                <p14:cNvContentPartPr/>
                <p14:nvPr/>
              </p14:nvContentPartPr>
              <p14:xfrm>
                <a:off x="5964737" y="4334653"/>
                <a:ext cx="257760" cy="258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6836398-508F-4D73-9499-32C3272F53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47097" y="4316653"/>
                  <a:ext cx="293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67FBBD-2AFB-410F-8FC4-EF92E002CE49}"/>
                    </a:ext>
                  </a:extLst>
                </p14:cNvPr>
                <p14:cNvContentPartPr/>
                <p14:nvPr/>
              </p14:nvContentPartPr>
              <p14:xfrm>
                <a:off x="6255977" y="4297933"/>
                <a:ext cx="247680" cy="496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67FBBD-2AFB-410F-8FC4-EF92E002CE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37977" y="4280293"/>
                  <a:ext cx="2833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F35075-789D-4574-9F6E-0CF8B21036C3}"/>
                    </a:ext>
                  </a:extLst>
                </p14:cNvPr>
                <p14:cNvContentPartPr/>
                <p14:nvPr/>
              </p14:nvContentPartPr>
              <p14:xfrm>
                <a:off x="6545777" y="4254373"/>
                <a:ext cx="230760" cy="122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F35075-789D-4574-9F6E-0CF8B21036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28137" y="4236733"/>
                  <a:ext cx="266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9D9EBE-BA18-4E8B-96AF-270C61ED2CF3}"/>
                    </a:ext>
                  </a:extLst>
                </p14:cNvPr>
                <p14:cNvContentPartPr/>
                <p14:nvPr/>
              </p14:nvContentPartPr>
              <p14:xfrm>
                <a:off x="6616697" y="4093453"/>
                <a:ext cx="45720" cy="505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9D9EBE-BA18-4E8B-96AF-270C61ED2C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99057" y="4075813"/>
                  <a:ext cx="813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FD2D1E5-ECA0-4413-BF39-552F532C8E15}"/>
                    </a:ext>
                  </a:extLst>
                </p14:cNvPr>
                <p14:cNvContentPartPr/>
                <p14:nvPr/>
              </p14:nvContentPartPr>
              <p14:xfrm>
                <a:off x="6848177" y="4336093"/>
                <a:ext cx="44640" cy="235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FD2D1E5-ECA0-4413-BF39-552F532C8E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30537" y="4318093"/>
                  <a:ext cx="80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16D569-D4B0-4975-8DF7-9EF3D6640ADF}"/>
                    </a:ext>
                  </a:extLst>
                </p14:cNvPr>
                <p14:cNvContentPartPr/>
                <p14:nvPr/>
              </p14:nvContentPartPr>
              <p14:xfrm>
                <a:off x="6839897" y="4107853"/>
                <a:ext cx="43200" cy="34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16D569-D4B0-4975-8DF7-9EF3D6640A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1897" y="4090213"/>
                  <a:ext cx="78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A1E60F-530F-43DB-AB99-ABE172F5CEAD}"/>
                    </a:ext>
                  </a:extLst>
                </p14:cNvPr>
                <p14:cNvContentPartPr/>
                <p14:nvPr/>
              </p14:nvContentPartPr>
              <p14:xfrm>
                <a:off x="6988217" y="4282453"/>
                <a:ext cx="186840" cy="284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A1E60F-530F-43DB-AB99-ABE172F5CE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70577" y="4264453"/>
                  <a:ext cx="222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4457D3-E62F-46E0-9EF4-8C137CF49E9F}"/>
                    </a:ext>
                  </a:extLst>
                </p14:cNvPr>
                <p14:cNvContentPartPr/>
                <p14:nvPr/>
              </p14:nvContentPartPr>
              <p14:xfrm>
                <a:off x="7243457" y="4231693"/>
                <a:ext cx="216360" cy="27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4457D3-E62F-46E0-9EF4-8C137CF49E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25457" y="4214053"/>
                  <a:ext cx="252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7B1BA3-9827-4B2A-AA4C-F1141CB5AC98}"/>
                    </a:ext>
                  </a:extLst>
                </p14:cNvPr>
                <p14:cNvContentPartPr/>
                <p14:nvPr/>
              </p14:nvContentPartPr>
              <p14:xfrm>
                <a:off x="7673657" y="4146013"/>
                <a:ext cx="77400" cy="68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7B1BA3-9827-4B2A-AA4C-F1141CB5AC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56017" y="4128013"/>
                  <a:ext cx="113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832B1F-7809-4A94-8CE3-F419CF8E37F5}"/>
                    </a:ext>
                  </a:extLst>
                </p14:cNvPr>
                <p14:cNvContentPartPr/>
                <p14:nvPr/>
              </p14:nvContentPartPr>
              <p14:xfrm>
                <a:off x="7475297" y="4317733"/>
                <a:ext cx="276120" cy="15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832B1F-7809-4A94-8CE3-F419CF8E37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57297" y="4299733"/>
                  <a:ext cx="311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6C7DD8-8120-4845-9D53-E97C8B462B53}"/>
                    </a:ext>
                  </a:extLst>
                </p14:cNvPr>
                <p14:cNvContentPartPr/>
                <p14:nvPr/>
              </p14:nvContentPartPr>
              <p14:xfrm>
                <a:off x="7586537" y="4098493"/>
                <a:ext cx="254880" cy="219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6C7DD8-8120-4845-9D53-E97C8B462B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68897" y="4080493"/>
                  <a:ext cx="290520" cy="255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0EB2873-5A3A-4D6C-81BA-01DF0000FFA1}"/>
              </a:ext>
            </a:extLst>
          </p:cNvPr>
          <p:cNvSpPr txBox="1"/>
          <p:nvPr/>
        </p:nvSpPr>
        <p:spPr>
          <a:xfrm>
            <a:off x="4552603" y="1955492"/>
            <a:ext cx="431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Calligraphy" panose="03010101010101010101" pitchFamily="66" charset="0"/>
              </a:rPr>
              <a:t>Expository Essay</a:t>
            </a:r>
          </a:p>
        </p:txBody>
      </p:sp>
    </p:spTree>
    <p:extLst>
      <p:ext uri="{BB962C8B-B14F-4D97-AF65-F5344CB8AC3E}">
        <p14:creationId xmlns:p14="http://schemas.microsoft.com/office/powerpoint/2010/main" val="19048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99F451-6A1B-412E-9040-1BF9ED2B1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00C17D3-0B6C-4CBE-90B8-E1AD333CAF99}"/>
              </a:ext>
            </a:extLst>
          </p:cNvPr>
          <p:cNvGrpSpPr/>
          <p:nvPr/>
        </p:nvGrpSpPr>
        <p:grpSpPr>
          <a:xfrm>
            <a:off x="224537" y="3853693"/>
            <a:ext cx="3544920" cy="1011600"/>
            <a:chOff x="224537" y="3853693"/>
            <a:chExt cx="3544920" cy="10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3C17D9-4B45-4CFE-8681-1A15B533D632}"/>
                    </a:ext>
                  </a:extLst>
                </p14:cNvPr>
                <p14:cNvContentPartPr/>
                <p14:nvPr/>
              </p14:nvContentPartPr>
              <p14:xfrm>
                <a:off x="224537" y="3995173"/>
                <a:ext cx="3544920" cy="870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3C17D9-4B45-4CFE-8681-1A15B533D6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6897" y="3977173"/>
                  <a:ext cx="3580560" cy="9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59E858-A243-4A31-AFFA-131C4EF6F670}"/>
                    </a:ext>
                  </a:extLst>
                </p14:cNvPr>
                <p14:cNvContentPartPr/>
                <p14:nvPr/>
              </p14:nvContentPartPr>
              <p14:xfrm>
                <a:off x="1240457" y="3853693"/>
                <a:ext cx="1341720" cy="225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59E858-A243-4A31-AFFA-131C4EF6F6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22817" y="3836053"/>
                  <a:ext cx="1377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438D5C-D0A4-4169-ADDA-7F54D3E8B4A9}"/>
                    </a:ext>
                  </a:extLst>
                </p14:cNvPr>
                <p14:cNvContentPartPr/>
                <p14:nvPr/>
              </p14:nvContentPartPr>
              <p14:xfrm>
                <a:off x="2590097" y="3863413"/>
                <a:ext cx="1179360" cy="427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438D5C-D0A4-4169-ADDA-7F54D3E8B4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72097" y="3845413"/>
                  <a:ext cx="121500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8328C1-CD76-4136-9DE2-02AA70F10A9F}"/>
              </a:ext>
            </a:extLst>
          </p:cNvPr>
          <p:cNvGrpSpPr/>
          <p:nvPr/>
        </p:nvGrpSpPr>
        <p:grpSpPr>
          <a:xfrm>
            <a:off x="40937" y="4997773"/>
            <a:ext cx="2174760" cy="1430280"/>
            <a:chOff x="40937" y="4997773"/>
            <a:chExt cx="2174760" cy="14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771C3D-9444-4FA5-B74D-F5C366183309}"/>
                    </a:ext>
                  </a:extLst>
                </p14:cNvPr>
                <p14:cNvContentPartPr/>
                <p14:nvPr/>
              </p14:nvContentPartPr>
              <p14:xfrm>
                <a:off x="1638977" y="5083453"/>
                <a:ext cx="7560" cy="2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771C3D-9444-4FA5-B74D-F5C3661833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21337" y="5065453"/>
                  <a:ext cx="43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4C153B-0CB4-4748-B912-F7EA3950C7F2}"/>
                    </a:ext>
                  </a:extLst>
                </p14:cNvPr>
                <p14:cNvContentPartPr/>
                <p14:nvPr/>
              </p14:nvContentPartPr>
              <p14:xfrm>
                <a:off x="1316417" y="4997773"/>
                <a:ext cx="382320" cy="617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4C153B-0CB4-4748-B912-F7EA3950C7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98417" y="4979773"/>
                  <a:ext cx="41796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4D2BA4C-5DC6-4533-A650-054E2E823294}"/>
                    </a:ext>
                  </a:extLst>
                </p14:cNvPr>
                <p14:cNvContentPartPr/>
                <p14:nvPr/>
              </p14:nvContentPartPr>
              <p14:xfrm>
                <a:off x="1244417" y="5281813"/>
                <a:ext cx="16200" cy="77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4D2BA4C-5DC6-4533-A650-054E2E8232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26777" y="5264173"/>
                  <a:ext cx="51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688B1D-F089-4D0F-B2D8-EB17CDD60B9E}"/>
                    </a:ext>
                  </a:extLst>
                </p14:cNvPr>
                <p14:cNvContentPartPr/>
                <p14:nvPr/>
              </p14:nvContentPartPr>
              <p14:xfrm>
                <a:off x="1246577" y="5385853"/>
                <a:ext cx="5760" cy="9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688B1D-F089-4D0F-B2D8-EB17CDD60B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28577" y="5367853"/>
                  <a:ext cx="41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E8D859-2C03-4435-9BC7-F6D38744DB22}"/>
                    </a:ext>
                  </a:extLst>
                </p14:cNvPr>
                <p14:cNvContentPartPr/>
                <p14:nvPr/>
              </p14:nvContentPartPr>
              <p14:xfrm>
                <a:off x="1248017" y="5364253"/>
                <a:ext cx="572040" cy="366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E8D859-2C03-4435-9BC7-F6D38744DB2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30377" y="5346253"/>
                  <a:ext cx="607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6FFBFA-45C8-4A20-A3A7-D6BBC141ECF3}"/>
                    </a:ext>
                  </a:extLst>
                </p14:cNvPr>
                <p14:cNvContentPartPr/>
                <p14:nvPr/>
              </p14:nvContentPartPr>
              <p14:xfrm>
                <a:off x="373217" y="5097493"/>
                <a:ext cx="326160" cy="610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6FFBFA-45C8-4A20-A3A7-D6BBC141EC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217" y="5079853"/>
                  <a:ext cx="36180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5DCF53-20A4-44AB-82F9-A0E4DF34AF06}"/>
                    </a:ext>
                  </a:extLst>
                </p14:cNvPr>
                <p14:cNvContentPartPr/>
                <p14:nvPr/>
              </p14:nvContentPartPr>
              <p14:xfrm>
                <a:off x="383297" y="5305933"/>
                <a:ext cx="499320" cy="48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5DCF53-20A4-44AB-82F9-A0E4DF34AF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5657" y="5287933"/>
                  <a:ext cx="5349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DAACB8-3290-4B74-A2C7-E1006F5E19D3}"/>
                    </a:ext>
                  </a:extLst>
                </p14:cNvPr>
                <p14:cNvContentPartPr/>
                <p14:nvPr/>
              </p14:nvContentPartPr>
              <p14:xfrm>
                <a:off x="40937" y="6106573"/>
                <a:ext cx="372960" cy="23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DAACB8-3290-4B74-A2C7-E1006F5E19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297" y="6088573"/>
                  <a:ext cx="408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C34E80-29DD-40F8-8761-DA909108F38B}"/>
                    </a:ext>
                  </a:extLst>
                </p14:cNvPr>
                <p14:cNvContentPartPr/>
                <p14:nvPr/>
              </p14:nvContentPartPr>
              <p14:xfrm>
                <a:off x="211577" y="5956093"/>
                <a:ext cx="262800" cy="33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C34E80-29DD-40F8-8761-DA909108F3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3577" y="5938453"/>
                  <a:ext cx="2984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8E04A1-9BDA-48C0-B17D-A4BEA7F0F4BB}"/>
                    </a:ext>
                  </a:extLst>
                </p14:cNvPr>
                <p14:cNvContentPartPr/>
                <p14:nvPr/>
              </p14:nvContentPartPr>
              <p14:xfrm>
                <a:off x="307337" y="6306013"/>
                <a:ext cx="12960" cy="4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8E04A1-9BDA-48C0-B17D-A4BEA7F0F4B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9697" y="6288013"/>
                  <a:ext cx="48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709D86-0BB5-464F-A56B-9BE387ED73B4}"/>
                    </a:ext>
                  </a:extLst>
                </p14:cNvPr>
                <p14:cNvContentPartPr/>
                <p14:nvPr/>
              </p14:nvContentPartPr>
              <p14:xfrm>
                <a:off x="1425137" y="5641453"/>
                <a:ext cx="790560" cy="332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709D86-0BB5-464F-A56B-9BE387ED73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07137" y="5623813"/>
                  <a:ext cx="8262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CDD6A7-EB4F-4246-97AE-E367464298F8}"/>
                    </a:ext>
                  </a:extLst>
                </p14:cNvPr>
                <p14:cNvContentPartPr/>
                <p14:nvPr/>
              </p14:nvContentPartPr>
              <p14:xfrm>
                <a:off x="1225337" y="5775373"/>
                <a:ext cx="478080" cy="37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CDD6A7-EB4F-4246-97AE-E367464298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07697" y="5757733"/>
                  <a:ext cx="5137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3DA9875-1B1D-4806-A408-D45BDE776FD4}"/>
                    </a:ext>
                  </a:extLst>
                </p14:cNvPr>
                <p14:cNvContentPartPr/>
                <p14:nvPr/>
              </p14:nvContentPartPr>
              <p14:xfrm>
                <a:off x="364937" y="5803453"/>
                <a:ext cx="949680" cy="624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3DA9875-1B1D-4806-A408-D45BDE776F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7297" y="5785813"/>
                  <a:ext cx="985320" cy="660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7C2C199-1DBD-4A86-A6EB-E1D2636BF4E7}"/>
              </a:ext>
            </a:extLst>
          </p:cNvPr>
          <p:cNvSpPr txBox="1"/>
          <p:nvPr/>
        </p:nvSpPr>
        <p:spPr>
          <a:xfrm>
            <a:off x="536297" y="1633687"/>
            <a:ext cx="35449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59359-C1D4-4155-8D2F-196AC2CEADF9}"/>
              </a:ext>
            </a:extLst>
          </p:cNvPr>
          <p:cNvSpPr txBox="1"/>
          <p:nvPr/>
        </p:nvSpPr>
        <p:spPr>
          <a:xfrm>
            <a:off x="536297" y="2335237"/>
            <a:ext cx="35449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Smits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67135-8BBE-4747-91EB-BCCF47925E80}"/>
              </a:ext>
            </a:extLst>
          </p:cNvPr>
          <p:cNvSpPr txBox="1"/>
          <p:nvPr/>
        </p:nvSpPr>
        <p:spPr>
          <a:xfrm>
            <a:off x="606857" y="4253914"/>
            <a:ext cx="27719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Smits Expository Essay.pdf</a:t>
            </a:r>
          </a:p>
        </p:txBody>
      </p:sp>
    </p:spTree>
    <p:extLst>
      <p:ext uri="{BB962C8B-B14F-4D97-AF65-F5344CB8AC3E}">
        <p14:creationId xmlns:p14="http://schemas.microsoft.com/office/powerpoint/2010/main" val="20367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288FD9-FE5E-44E6-9BFC-978F58F73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FB8A5A4-2A6A-45CC-A179-E6D75281AF5F}"/>
              </a:ext>
            </a:extLst>
          </p:cNvPr>
          <p:cNvGrpSpPr/>
          <p:nvPr/>
        </p:nvGrpSpPr>
        <p:grpSpPr>
          <a:xfrm>
            <a:off x="51017" y="5032693"/>
            <a:ext cx="2104920" cy="1451880"/>
            <a:chOff x="51017" y="5032693"/>
            <a:chExt cx="2104920" cy="14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EED357-E763-483F-89A3-958722C62ADC}"/>
                    </a:ext>
                  </a:extLst>
                </p14:cNvPr>
                <p14:cNvContentPartPr/>
                <p14:nvPr/>
              </p14:nvContentPartPr>
              <p14:xfrm>
                <a:off x="236417" y="5601133"/>
                <a:ext cx="1171440" cy="883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EED357-E763-483F-89A3-958722C62A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8777" y="5583133"/>
                  <a:ext cx="120708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7F12A2-649F-4D3F-838A-ECEEA7F78D40}"/>
                    </a:ext>
                  </a:extLst>
                </p14:cNvPr>
                <p14:cNvContentPartPr/>
                <p14:nvPr/>
              </p14:nvContentPartPr>
              <p14:xfrm>
                <a:off x="1565897" y="5256973"/>
                <a:ext cx="590040" cy="48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7F12A2-649F-4D3F-838A-ECEEA7F78D4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47897" y="5238973"/>
                  <a:ext cx="6256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4482A5-56ED-4223-A642-D785BE0509EC}"/>
                    </a:ext>
                  </a:extLst>
                </p14:cNvPr>
                <p14:cNvContentPartPr/>
                <p14:nvPr/>
              </p14:nvContentPartPr>
              <p14:xfrm>
                <a:off x="1484897" y="5318173"/>
                <a:ext cx="473400" cy="501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4482A5-56ED-4223-A642-D785BE0509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7257" y="5300173"/>
                  <a:ext cx="50904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BEFF93-110F-4293-B816-34823AD3AC8F}"/>
                    </a:ext>
                  </a:extLst>
                </p14:cNvPr>
                <p14:cNvContentPartPr/>
                <p14:nvPr/>
              </p14:nvContentPartPr>
              <p14:xfrm>
                <a:off x="798377" y="5052133"/>
                <a:ext cx="107280" cy="79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BEFF93-110F-4293-B816-34823AD3AC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0737" y="5034133"/>
                  <a:ext cx="142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78FE68-EE6C-46B1-8B24-45E37E4807FB}"/>
                    </a:ext>
                  </a:extLst>
                </p14:cNvPr>
                <p14:cNvContentPartPr/>
                <p14:nvPr/>
              </p14:nvContentPartPr>
              <p14:xfrm>
                <a:off x="846617" y="5138533"/>
                <a:ext cx="21960" cy="91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78FE68-EE6C-46B1-8B24-45E37E4807F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617" y="5120893"/>
                  <a:ext cx="57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E5A599-272C-4543-A0AB-235AA1090D69}"/>
                    </a:ext>
                  </a:extLst>
                </p14:cNvPr>
                <p14:cNvContentPartPr/>
                <p14:nvPr/>
              </p14:nvContentPartPr>
              <p14:xfrm>
                <a:off x="755177" y="5032693"/>
                <a:ext cx="227520" cy="59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E5A599-272C-4543-A0AB-235AA1090D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537" y="5014693"/>
                  <a:ext cx="2631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93908B-89CB-4B2D-B8E5-42CD94575776}"/>
                    </a:ext>
                  </a:extLst>
                </p14:cNvPr>
                <p14:cNvContentPartPr/>
                <p14:nvPr/>
              </p14:nvContentPartPr>
              <p14:xfrm>
                <a:off x="690017" y="5212333"/>
                <a:ext cx="460440" cy="48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93908B-89CB-4B2D-B8E5-42CD945757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2377" y="5194693"/>
                  <a:ext cx="4960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F8A015-C2EC-4DAE-9CBC-CFB64DF9CC60}"/>
                    </a:ext>
                  </a:extLst>
                </p14:cNvPr>
                <p14:cNvContentPartPr/>
                <p14:nvPr/>
              </p14:nvContentPartPr>
              <p14:xfrm>
                <a:off x="51017" y="5766013"/>
                <a:ext cx="403560" cy="319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F8A015-C2EC-4DAE-9CBC-CFB64DF9CC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017" y="5748373"/>
                  <a:ext cx="4392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85EE7B-1BC8-48B0-94DA-AEA1FB50C916}"/>
                    </a:ext>
                  </a:extLst>
                </p14:cNvPr>
                <p14:cNvContentPartPr/>
                <p14:nvPr/>
              </p14:nvContentPartPr>
              <p14:xfrm>
                <a:off x="189977" y="5660893"/>
                <a:ext cx="384120" cy="47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85EE7B-1BC8-48B0-94DA-AEA1FB50C91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1977" y="5643253"/>
                  <a:ext cx="4197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6F416C3-9358-402F-98DA-3DB1C48069EF}"/>
                    </a:ext>
                  </a:extLst>
                </p14:cNvPr>
                <p14:cNvContentPartPr/>
                <p14:nvPr/>
              </p14:nvContentPartPr>
              <p14:xfrm>
                <a:off x="1232897" y="5862133"/>
                <a:ext cx="612360" cy="30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6F416C3-9358-402F-98DA-3DB1C48069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14897" y="5844493"/>
                  <a:ext cx="6480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1FACEA-B605-43DC-A0F3-F7B43F1B2681}"/>
                    </a:ext>
                  </a:extLst>
                </p14:cNvPr>
                <p14:cNvContentPartPr/>
                <p14:nvPr/>
              </p14:nvContentPartPr>
              <p14:xfrm>
                <a:off x="1245857" y="5791213"/>
                <a:ext cx="444240" cy="42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1FACEA-B605-43DC-A0F3-F7B43F1B268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28217" y="5773573"/>
                  <a:ext cx="47988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4D8CC4-3C2F-4E44-B40F-788D53539C94}"/>
              </a:ext>
            </a:extLst>
          </p:cNvPr>
          <p:cNvGrpSpPr/>
          <p:nvPr/>
        </p:nvGrpSpPr>
        <p:grpSpPr>
          <a:xfrm>
            <a:off x="1952177" y="2239093"/>
            <a:ext cx="2738160" cy="2107800"/>
            <a:chOff x="1952177" y="2239093"/>
            <a:chExt cx="2738160" cy="21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C4A078-17E0-40F7-B40D-1CA8B83D665F}"/>
                    </a:ext>
                  </a:extLst>
                </p14:cNvPr>
                <p14:cNvContentPartPr/>
                <p14:nvPr/>
              </p14:nvContentPartPr>
              <p14:xfrm>
                <a:off x="3627977" y="2532853"/>
                <a:ext cx="775440" cy="45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C4A078-17E0-40F7-B40D-1CA8B83D665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10337" y="2515213"/>
                  <a:ext cx="811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325705-7A32-4530-AEF4-62BC74C98183}"/>
                    </a:ext>
                  </a:extLst>
                </p14:cNvPr>
                <p14:cNvContentPartPr/>
                <p14:nvPr/>
              </p14:nvContentPartPr>
              <p14:xfrm>
                <a:off x="4268417" y="2239093"/>
                <a:ext cx="360720" cy="57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325705-7A32-4530-AEF4-62BC74C981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50417" y="2221453"/>
                  <a:ext cx="39636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42A5E3C-987A-48F8-8459-C8669AFD0B3A}"/>
                    </a:ext>
                  </a:extLst>
                </p14:cNvPr>
                <p14:cNvContentPartPr/>
                <p14:nvPr/>
              </p14:nvContentPartPr>
              <p14:xfrm>
                <a:off x="2285177" y="3040453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42A5E3C-987A-48F8-8459-C8669AFD0B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67177" y="302245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4C3E16-52F1-47D9-A36F-3FF6DE2F1453}"/>
                    </a:ext>
                  </a:extLst>
                </p14:cNvPr>
                <p14:cNvContentPartPr/>
                <p14:nvPr/>
              </p14:nvContentPartPr>
              <p14:xfrm>
                <a:off x="2322257" y="2980693"/>
                <a:ext cx="645120" cy="11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4C3E16-52F1-47D9-A36F-3FF6DE2F14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04617" y="2962693"/>
                  <a:ext cx="680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117828-1CAB-4781-A95B-09670ED32469}"/>
                    </a:ext>
                  </a:extLst>
                </p14:cNvPr>
                <p14:cNvContentPartPr/>
                <p14:nvPr/>
              </p14:nvContentPartPr>
              <p14:xfrm>
                <a:off x="2423417" y="3372733"/>
                <a:ext cx="726840" cy="186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117828-1CAB-4781-A95B-09670ED324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05777" y="3355093"/>
                  <a:ext cx="762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0DEB8F-90FC-4440-BA88-35969330D2C5}"/>
                    </a:ext>
                  </a:extLst>
                </p14:cNvPr>
                <p14:cNvContentPartPr/>
                <p14:nvPr/>
              </p14:nvContentPartPr>
              <p14:xfrm>
                <a:off x="2767577" y="3040453"/>
                <a:ext cx="18000" cy="47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0DEB8F-90FC-4440-BA88-35969330D2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49577" y="3022453"/>
                  <a:ext cx="536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1CB4DE-CEAD-464C-B617-D098BCBE19AB}"/>
                    </a:ext>
                  </a:extLst>
                </p14:cNvPr>
                <p14:cNvContentPartPr/>
                <p14:nvPr/>
              </p14:nvContentPartPr>
              <p14:xfrm>
                <a:off x="3004097" y="3071413"/>
                <a:ext cx="296280" cy="330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1CB4DE-CEAD-464C-B617-D098BCBE19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86457" y="3053413"/>
                  <a:ext cx="331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483F9C-0480-4C06-83B9-0F249757DA73}"/>
                    </a:ext>
                  </a:extLst>
                </p14:cNvPr>
                <p14:cNvContentPartPr/>
                <p14:nvPr/>
              </p14:nvContentPartPr>
              <p14:xfrm>
                <a:off x="3653537" y="3192373"/>
                <a:ext cx="333720" cy="165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483F9C-0480-4C06-83B9-0F249757DA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35537" y="3174373"/>
                  <a:ext cx="369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D982A7-8E65-43BE-AC0A-CCDD251EE73C}"/>
                    </a:ext>
                  </a:extLst>
                </p14:cNvPr>
                <p14:cNvContentPartPr/>
                <p14:nvPr/>
              </p14:nvContentPartPr>
              <p14:xfrm>
                <a:off x="3805817" y="2932453"/>
                <a:ext cx="57600" cy="60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D982A7-8E65-43BE-AC0A-CCDD251EE7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87817" y="2914813"/>
                  <a:ext cx="9324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086AC2-58C7-4D65-AFDC-8869A542E99B}"/>
                    </a:ext>
                  </a:extLst>
                </p14:cNvPr>
                <p14:cNvContentPartPr/>
                <p14:nvPr/>
              </p14:nvContentPartPr>
              <p14:xfrm>
                <a:off x="4017137" y="2805733"/>
                <a:ext cx="288000" cy="717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086AC2-58C7-4D65-AFDC-8869A542E9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99497" y="2787733"/>
                  <a:ext cx="32364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6A81D7-16B7-43E0-AEF4-8D82D8823207}"/>
                    </a:ext>
                  </a:extLst>
                </p14:cNvPr>
                <p14:cNvContentPartPr/>
                <p14:nvPr/>
              </p14:nvContentPartPr>
              <p14:xfrm>
                <a:off x="4360217" y="3150973"/>
                <a:ext cx="10800" cy="26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6A81D7-16B7-43E0-AEF4-8D82D88232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42217" y="3132973"/>
                  <a:ext cx="46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52D25C-F942-46D7-95AA-4DA9884B1341}"/>
                    </a:ext>
                  </a:extLst>
                </p14:cNvPr>
                <p14:cNvContentPartPr/>
                <p14:nvPr/>
              </p14:nvContentPartPr>
              <p14:xfrm>
                <a:off x="4350137" y="2977813"/>
                <a:ext cx="17640" cy="3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52D25C-F942-46D7-95AA-4DA9884B13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32497" y="2960173"/>
                  <a:ext cx="53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3F4B8AC-18CB-450A-B493-6CDA29B92675}"/>
                    </a:ext>
                  </a:extLst>
                </p14:cNvPr>
                <p14:cNvContentPartPr/>
                <p14:nvPr/>
              </p14:nvContentPartPr>
              <p14:xfrm>
                <a:off x="4381817" y="3073933"/>
                <a:ext cx="308520" cy="312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3F4B8AC-18CB-450A-B493-6CDA29B926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64177" y="3055933"/>
                  <a:ext cx="3441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5F1DB6C-F2BD-49FE-9991-976108AFC912}"/>
                    </a:ext>
                  </a:extLst>
                </p14:cNvPr>
                <p14:cNvContentPartPr/>
                <p14:nvPr/>
              </p14:nvContentPartPr>
              <p14:xfrm>
                <a:off x="1952177" y="3853693"/>
                <a:ext cx="240120" cy="493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5F1DB6C-F2BD-49FE-9991-976108AFC91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34177" y="3836053"/>
                  <a:ext cx="2757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625CAE-202E-4AF1-8604-B0FE48141B41}"/>
                    </a:ext>
                  </a:extLst>
                </p14:cNvPr>
                <p14:cNvContentPartPr/>
                <p14:nvPr/>
              </p14:nvContentPartPr>
              <p14:xfrm>
                <a:off x="2263217" y="3931813"/>
                <a:ext cx="217800" cy="304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625CAE-202E-4AF1-8604-B0FE48141B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45577" y="3913813"/>
                  <a:ext cx="2534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D45E12C-F03C-4C1C-92CC-31148D6BC4FE}"/>
                    </a:ext>
                  </a:extLst>
                </p14:cNvPr>
                <p14:cNvContentPartPr/>
                <p14:nvPr/>
              </p14:nvContentPartPr>
              <p14:xfrm>
                <a:off x="2637977" y="3901573"/>
                <a:ext cx="88200" cy="34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D45E12C-F03C-4C1C-92CC-31148D6BC4F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20337" y="3883573"/>
                  <a:ext cx="1238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080018-7073-4852-8937-6A3F5A595BC8}"/>
                    </a:ext>
                  </a:extLst>
                </p14:cNvPr>
                <p14:cNvContentPartPr/>
                <p14:nvPr/>
              </p14:nvContentPartPr>
              <p14:xfrm>
                <a:off x="2879537" y="3899053"/>
                <a:ext cx="121680" cy="31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080018-7073-4852-8937-6A3F5A595B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61537" y="3881413"/>
                  <a:ext cx="1573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F9AA5A-27F8-4EB1-8F8B-A460BDFBBD14}"/>
                    </a:ext>
                  </a:extLst>
                </p14:cNvPr>
                <p14:cNvContentPartPr/>
                <p14:nvPr/>
              </p14:nvContentPartPr>
              <p14:xfrm>
                <a:off x="3084737" y="3900853"/>
                <a:ext cx="176760" cy="36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F9AA5A-27F8-4EB1-8F8B-A460BDFBBD1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66737" y="3882853"/>
                  <a:ext cx="2124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1FAAA2-2B19-4C9B-86A0-15D7D63C6346}"/>
                    </a:ext>
                  </a:extLst>
                </p14:cNvPr>
                <p14:cNvContentPartPr/>
                <p14:nvPr/>
              </p14:nvContentPartPr>
              <p14:xfrm>
                <a:off x="3337817" y="3884293"/>
                <a:ext cx="276840" cy="31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1FAAA2-2B19-4C9B-86A0-15D7D63C634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20177" y="3866653"/>
                  <a:ext cx="312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BD2727-87E0-4A68-87AD-5EB9DA2E72AA}"/>
                    </a:ext>
                  </a:extLst>
                </p14:cNvPr>
                <p14:cNvContentPartPr/>
                <p14:nvPr/>
              </p14:nvContentPartPr>
              <p14:xfrm>
                <a:off x="3598817" y="3857293"/>
                <a:ext cx="226800" cy="110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BD2727-87E0-4A68-87AD-5EB9DA2E72A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80817" y="3839653"/>
                  <a:ext cx="262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9BD085-159C-4C4B-A701-C51AA6C0B1A9}"/>
                    </a:ext>
                  </a:extLst>
                </p14:cNvPr>
                <p14:cNvContentPartPr/>
                <p14:nvPr/>
              </p14:nvContentPartPr>
              <p14:xfrm>
                <a:off x="3657497" y="3654253"/>
                <a:ext cx="51840" cy="609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9BD085-159C-4C4B-A701-C51AA6C0B1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39497" y="3636613"/>
                  <a:ext cx="8748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FA83E8A-2257-4F06-875A-671036FFF9F8}"/>
                    </a:ext>
                  </a:extLst>
                </p14:cNvPr>
                <p14:cNvContentPartPr/>
                <p14:nvPr/>
              </p14:nvContentPartPr>
              <p14:xfrm>
                <a:off x="3991577" y="3670813"/>
                <a:ext cx="194760" cy="286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FA83E8A-2257-4F06-875A-671036FFF9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73937" y="3653173"/>
                  <a:ext cx="230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868223-C51D-404A-9681-B76F0A2A214F}"/>
                    </a:ext>
                  </a:extLst>
                </p14:cNvPr>
                <p14:cNvContentPartPr/>
                <p14:nvPr/>
              </p14:nvContentPartPr>
              <p14:xfrm>
                <a:off x="4132337" y="4245373"/>
                <a:ext cx="9000" cy="32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E868223-C51D-404A-9681-B76F0A2A21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14697" y="4227373"/>
                  <a:ext cx="44640" cy="68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593C03-D6BA-40FC-9CA2-02D96CCF91C6}"/>
              </a:ext>
            </a:extLst>
          </p:cNvPr>
          <p:cNvSpPr txBox="1"/>
          <p:nvPr/>
        </p:nvSpPr>
        <p:spPr>
          <a:xfrm>
            <a:off x="690017" y="1069145"/>
            <a:ext cx="875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Mr. Smits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CAE92-E6EA-4DB3-803D-914E4320BDF6}"/>
              </a:ext>
            </a:extLst>
          </p:cNvPr>
          <p:cNvSpPr txBox="1"/>
          <p:nvPr/>
        </p:nvSpPr>
        <p:spPr>
          <a:xfrm>
            <a:off x="615857" y="2491163"/>
            <a:ext cx="2458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Smits Expository Essay.pdf</a:t>
            </a:r>
          </a:p>
        </p:txBody>
      </p:sp>
    </p:spTree>
    <p:extLst>
      <p:ext uri="{BB962C8B-B14F-4D97-AF65-F5344CB8AC3E}">
        <p14:creationId xmlns:p14="http://schemas.microsoft.com/office/powerpoint/2010/main" val="11013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49E70B-471E-41E3-B7F5-5BFA6C49E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E57DE5-DD7A-4D4F-872B-1FA02525BCE8}"/>
              </a:ext>
            </a:extLst>
          </p:cNvPr>
          <p:cNvGrpSpPr/>
          <p:nvPr/>
        </p:nvGrpSpPr>
        <p:grpSpPr>
          <a:xfrm>
            <a:off x="137417" y="2686933"/>
            <a:ext cx="2819880" cy="3296520"/>
            <a:chOff x="137417" y="2686933"/>
            <a:chExt cx="2819880" cy="32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20B79BE-284D-44A1-BC4D-B43ABFAF0B56}"/>
                    </a:ext>
                  </a:extLst>
                </p14:cNvPr>
                <p14:cNvContentPartPr/>
                <p14:nvPr/>
              </p14:nvContentPartPr>
              <p14:xfrm>
                <a:off x="258737" y="2686933"/>
                <a:ext cx="2698560" cy="155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20B79BE-284D-44A1-BC4D-B43ABFAF0B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0737" y="2668933"/>
                  <a:ext cx="2734200" cy="15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75D5F9-FCE2-405B-BB46-727935A729F9}"/>
                    </a:ext>
                  </a:extLst>
                </p14:cNvPr>
                <p14:cNvContentPartPr/>
                <p14:nvPr/>
              </p14:nvContentPartPr>
              <p14:xfrm>
                <a:off x="137417" y="4869253"/>
                <a:ext cx="2431800" cy="1114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75D5F9-FCE2-405B-BB46-727935A729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417" y="4851253"/>
                  <a:ext cx="2467440" cy="11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E7D82F-1F4A-4459-A90F-0366CDB90FC7}"/>
              </a:ext>
            </a:extLst>
          </p:cNvPr>
          <p:cNvGrpSpPr/>
          <p:nvPr/>
        </p:nvGrpSpPr>
        <p:grpSpPr>
          <a:xfrm>
            <a:off x="3194177" y="3411613"/>
            <a:ext cx="5209920" cy="1263600"/>
            <a:chOff x="3194177" y="3411613"/>
            <a:chExt cx="5209920" cy="12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32EC39-516D-405B-8B53-38EB8669E14A}"/>
                    </a:ext>
                  </a:extLst>
                </p14:cNvPr>
                <p14:cNvContentPartPr/>
                <p14:nvPr/>
              </p14:nvContentPartPr>
              <p14:xfrm>
                <a:off x="3318377" y="3756493"/>
                <a:ext cx="543960" cy="151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32EC39-516D-405B-8B53-38EB8669E14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00737" y="3738853"/>
                  <a:ext cx="57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57FF1F-3C3E-4539-A76B-07596CFA6CAC}"/>
                    </a:ext>
                  </a:extLst>
                </p14:cNvPr>
                <p14:cNvContentPartPr/>
                <p14:nvPr/>
              </p14:nvContentPartPr>
              <p14:xfrm>
                <a:off x="3194177" y="4169053"/>
                <a:ext cx="555840" cy="129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57FF1F-3C3E-4539-A76B-07596CFA6C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76537" y="4151053"/>
                  <a:ext cx="59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A64FA21-999B-4367-98A2-2608889CF60A}"/>
                    </a:ext>
                  </a:extLst>
                </p14:cNvPr>
                <p14:cNvContentPartPr/>
                <p14:nvPr/>
              </p14:nvContentPartPr>
              <p14:xfrm>
                <a:off x="3572177" y="3890413"/>
                <a:ext cx="36000" cy="37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A64FA21-999B-4367-98A2-2608889CF6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54537" y="3872413"/>
                  <a:ext cx="716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033867-67EC-48FF-AE43-E1DB471B4419}"/>
                    </a:ext>
                  </a:extLst>
                </p14:cNvPr>
                <p14:cNvContentPartPr/>
                <p14:nvPr/>
              </p14:nvContentPartPr>
              <p14:xfrm>
                <a:off x="4183457" y="3872413"/>
                <a:ext cx="368640" cy="13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033867-67EC-48FF-AE43-E1DB471B44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65457" y="3854773"/>
                  <a:ext cx="404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933824-AC28-4EF5-9490-DED2626DAB0B}"/>
                    </a:ext>
                  </a:extLst>
                </p14:cNvPr>
                <p14:cNvContentPartPr/>
                <p14:nvPr/>
              </p14:nvContentPartPr>
              <p14:xfrm>
                <a:off x="4360937" y="3746413"/>
                <a:ext cx="37440" cy="45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933824-AC28-4EF5-9490-DED2626DAB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42937" y="3728413"/>
                  <a:ext cx="730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2B9A56-E77D-4F55-907F-C6486BC59689}"/>
                    </a:ext>
                  </a:extLst>
                </p14:cNvPr>
                <p14:cNvContentPartPr/>
                <p14:nvPr/>
              </p14:nvContentPartPr>
              <p14:xfrm>
                <a:off x="4511417" y="3922453"/>
                <a:ext cx="185760" cy="21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2B9A56-E77D-4F55-907F-C6486BC596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93777" y="3904813"/>
                  <a:ext cx="221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A67A74-687E-462D-9914-CF91DBE12718}"/>
                    </a:ext>
                  </a:extLst>
                </p14:cNvPr>
                <p14:cNvContentPartPr/>
                <p14:nvPr/>
              </p14:nvContentPartPr>
              <p14:xfrm>
                <a:off x="4739657" y="3854053"/>
                <a:ext cx="98640" cy="252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A67A74-687E-462D-9914-CF91DBE127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21657" y="3836413"/>
                  <a:ext cx="134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B59415-DA10-4B91-8144-8513420B600F}"/>
                    </a:ext>
                  </a:extLst>
                </p14:cNvPr>
                <p14:cNvContentPartPr/>
                <p14:nvPr/>
              </p14:nvContentPartPr>
              <p14:xfrm>
                <a:off x="4860257" y="3801493"/>
                <a:ext cx="487440" cy="28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B59415-DA10-4B91-8144-8513420B60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42617" y="3783493"/>
                  <a:ext cx="523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0484F2-1118-4BD4-B762-C57AB90D5678}"/>
                    </a:ext>
                  </a:extLst>
                </p14:cNvPr>
                <p14:cNvContentPartPr/>
                <p14:nvPr/>
              </p14:nvContentPartPr>
              <p14:xfrm>
                <a:off x="5331857" y="3434293"/>
                <a:ext cx="327600" cy="53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0484F2-1118-4BD4-B762-C57AB90D56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14217" y="3416293"/>
                  <a:ext cx="36324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0AFF8E-5042-4FF0-A4C7-1E1E653F9A94}"/>
                    </a:ext>
                  </a:extLst>
                </p14:cNvPr>
                <p14:cNvContentPartPr/>
                <p14:nvPr/>
              </p14:nvContentPartPr>
              <p14:xfrm>
                <a:off x="5902817" y="3683413"/>
                <a:ext cx="32040" cy="259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A0AFF8E-5042-4FF0-A4C7-1E1E653F9A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84817" y="3665413"/>
                  <a:ext cx="67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87A3E93-9C18-40F4-8218-A29EF5BCB683}"/>
                    </a:ext>
                  </a:extLst>
                </p14:cNvPr>
                <p14:cNvContentPartPr/>
                <p14:nvPr/>
              </p14:nvContentPartPr>
              <p14:xfrm>
                <a:off x="5887697" y="3518173"/>
                <a:ext cx="61200" cy="51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87A3E93-9C18-40F4-8218-A29EF5BCB6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69697" y="3500533"/>
                  <a:ext cx="96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A505C7-B7CF-4E81-A527-DE5A860FFE01}"/>
                    </a:ext>
                  </a:extLst>
                </p14:cNvPr>
                <p14:cNvContentPartPr/>
                <p14:nvPr/>
              </p14:nvContentPartPr>
              <p14:xfrm>
                <a:off x="5948897" y="3485413"/>
                <a:ext cx="268920" cy="441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A505C7-B7CF-4E81-A527-DE5A860FFE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31257" y="3467413"/>
                  <a:ext cx="3045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14604E-990E-4EBB-9485-ECB509F913F9}"/>
                    </a:ext>
                  </a:extLst>
                </p14:cNvPr>
                <p14:cNvContentPartPr/>
                <p14:nvPr/>
              </p14:nvContentPartPr>
              <p14:xfrm>
                <a:off x="6540017" y="3580813"/>
                <a:ext cx="55800" cy="31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14604E-990E-4EBB-9485-ECB509F913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22377" y="3562813"/>
                  <a:ext cx="914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9AF311-BC8E-4619-87B1-CFD624DF585F}"/>
                    </a:ext>
                  </a:extLst>
                </p14:cNvPr>
                <p14:cNvContentPartPr/>
                <p14:nvPr/>
              </p14:nvContentPartPr>
              <p14:xfrm>
                <a:off x="6558017" y="3411613"/>
                <a:ext cx="29880" cy="36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9AF311-BC8E-4619-87B1-CFD624DF58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40017" y="3393973"/>
                  <a:ext cx="65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326DB6-3023-4953-8A3A-7425C8C825CB}"/>
                    </a:ext>
                  </a:extLst>
                </p14:cNvPr>
                <p14:cNvContentPartPr/>
                <p14:nvPr/>
              </p14:nvContentPartPr>
              <p14:xfrm>
                <a:off x="6682217" y="3578653"/>
                <a:ext cx="238320" cy="270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326DB6-3023-4953-8A3A-7425C8C825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64217" y="3560653"/>
                  <a:ext cx="273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131181-E1F5-4F85-90AA-BA18D244E46A}"/>
                    </a:ext>
                  </a:extLst>
                </p14:cNvPr>
                <p14:cNvContentPartPr/>
                <p14:nvPr/>
              </p14:nvContentPartPr>
              <p14:xfrm>
                <a:off x="4673417" y="4320613"/>
                <a:ext cx="275040" cy="340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131181-E1F5-4F85-90AA-BA18D244E4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55777" y="4302973"/>
                  <a:ext cx="310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41D841A-8B22-4DAB-9B71-141C168605D4}"/>
                    </a:ext>
                  </a:extLst>
                </p14:cNvPr>
                <p14:cNvContentPartPr/>
                <p14:nvPr/>
              </p14:nvContentPartPr>
              <p14:xfrm>
                <a:off x="4941617" y="4399813"/>
                <a:ext cx="211680" cy="269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41D841A-8B22-4DAB-9B71-141C168605D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23977" y="4381813"/>
                  <a:ext cx="247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1D6600-E3F9-4486-BDE4-E8BBD13D233A}"/>
                    </a:ext>
                  </a:extLst>
                </p14:cNvPr>
                <p14:cNvContentPartPr/>
                <p14:nvPr/>
              </p14:nvContentPartPr>
              <p14:xfrm>
                <a:off x="5217377" y="4379293"/>
                <a:ext cx="14400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1D6600-E3F9-4486-BDE4-E8BBD13D23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99377" y="4361653"/>
                  <a:ext cx="179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AFED72-CCA8-4798-83F8-13EB3791433D}"/>
                    </a:ext>
                  </a:extLst>
                </p14:cNvPr>
                <p14:cNvContentPartPr/>
                <p14:nvPr/>
              </p14:nvContentPartPr>
              <p14:xfrm>
                <a:off x="5406737" y="4368853"/>
                <a:ext cx="177840" cy="24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AFED72-CCA8-4798-83F8-13EB3791433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89097" y="4350853"/>
                  <a:ext cx="2134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6DD54A-0DFD-4168-AD95-4C7417989C59}"/>
                    </a:ext>
                  </a:extLst>
                </p14:cNvPr>
                <p14:cNvContentPartPr/>
                <p14:nvPr/>
              </p14:nvContentPartPr>
              <p14:xfrm>
                <a:off x="5634977" y="4305133"/>
                <a:ext cx="217440" cy="28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6DD54A-0DFD-4168-AD95-4C7417989C5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16977" y="4287133"/>
                  <a:ext cx="253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BDD79DB-9C54-4B55-AD3A-4FDBD0B6350C}"/>
                    </a:ext>
                  </a:extLst>
                </p14:cNvPr>
                <p14:cNvContentPartPr/>
                <p14:nvPr/>
              </p14:nvContentPartPr>
              <p14:xfrm>
                <a:off x="5946377" y="4268773"/>
                <a:ext cx="205200" cy="249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BDD79DB-9C54-4B55-AD3A-4FDBD0B635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8377" y="4251133"/>
                  <a:ext cx="240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0E60BA-0FB9-495C-89EE-ADEB40517877}"/>
                    </a:ext>
                  </a:extLst>
                </p14:cNvPr>
                <p14:cNvContentPartPr/>
                <p14:nvPr/>
              </p14:nvContentPartPr>
              <p14:xfrm>
                <a:off x="6178577" y="4222333"/>
                <a:ext cx="246960" cy="336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0E60BA-0FB9-495C-89EE-ADEB405178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0577" y="4204333"/>
                  <a:ext cx="2826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4AC952-9BD9-4D01-9186-C4A7B0882DFA}"/>
                    </a:ext>
                  </a:extLst>
                </p14:cNvPr>
                <p14:cNvContentPartPr/>
                <p14:nvPr/>
              </p14:nvContentPartPr>
              <p14:xfrm>
                <a:off x="6469457" y="3982933"/>
                <a:ext cx="308160" cy="520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4AC952-9BD9-4D01-9186-C4A7B0882D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51457" y="3965293"/>
                  <a:ext cx="3438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0CA876-2A66-405A-8687-D9F3F2FA7FA6}"/>
                    </a:ext>
                  </a:extLst>
                </p14:cNvPr>
                <p14:cNvContentPartPr/>
                <p14:nvPr/>
              </p14:nvContentPartPr>
              <p14:xfrm>
                <a:off x="6410057" y="4332133"/>
                <a:ext cx="291960" cy="86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0CA876-2A66-405A-8687-D9F3F2FA7F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92417" y="4314133"/>
                  <a:ext cx="327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24B09A-68C4-4FE8-AA64-DCC651B10085}"/>
                    </a:ext>
                  </a:extLst>
                </p14:cNvPr>
                <p14:cNvContentPartPr/>
                <p14:nvPr/>
              </p14:nvContentPartPr>
              <p14:xfrm>
                <a:off x="6678257" y="4270213"/>
                <a:ext cx="222480" cy="20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24B09A-68C4-4FE8-AA64-DCC651B100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60257" y="4252573"/>
                  <a:ext cx="258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949C3A-3966-40FB-9FE3-B5EBAB9365D2}"/>
                    </a:ext>
                  </a:extLst>
                </p14:cNvPr>
                <p14:cNvContentPartPr/>
                <p14:nvPr/>
              </p14:nvContentPartPr>
              <p14:xfrm>
                <a:off x="7034657" y="4041973"/>
                <a:ext cx="42480" cy="419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949C3A-3966-40FB-9FE3-B5EBAB9365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16657" y="4024333"/>
                  <a:ext cx="781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133DF7-993E-4482-962A-0093C2D55055}"/>
                    </a:ext>
                  </a:extLst>
                </p14:cNvPr>
                <p14:cNvContentPartPr/>
                <p14:nvPr/>
              </p14:nvContentPartPr>
              <p14:xfrm>
                <a:off x="7200977" y="3918493"/>
                <a:ext cx="320040" cy="53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133DF7-993E-4482-962A-0093C2D5505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82977" y="3900853"/>
                  <a:ext cx="3556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00FBCD-F075-4BAE-B0B1-306995BC137A}"/>
                    </a:ext>
                  </a:extLst>
                </p14:cNvPr>
                <p14:cNvContentPartPr/>
                <p14:nvPr/>
              </p14:nvContentPartPr>
              <p14:xfrm>
                <a:off x="7537937" y="4049893"/>
                <a:ext cx="37440" cy="62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00FBCD-F075-4BAE-B0B1-306995BC13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19937" y="4032253"/>
                  <a:ext cx="7308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937FFB2-60DB-4D7E-9EF2-9986385D6E9B}"/>
                    </a:ext>
                  </a:extLst>
                </p14:cNvPr>
                <p14:cNvContentPartPr/>
                <p14:nvPr/>
              </p14:nvContentPartPr>
              <p14:xfrm>
                <a:off x="7803977" y="3647053"/>
                <a:ext cx="34560" cy="523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937FFB2-60DB-4D7E-9EF2-9986385D6E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86337" y="3629413"/>
                  <a:ext cx="702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DA8684-4848-4368-9EC4-F53480897C55}"/>
                    </a:ext>
                  </a:extLst>
                </p14:cNvPr>
                <p14:cNvContentPartPr/>
                <p14:nvPr/>
              </p14:nvContentPartPr>
              <p14:xfrm>
                <a:off x="7706777" y="3609613"/>
                <a:ext cx="397080" cy="78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DA8684-4848-4368-9EC4-F53480897C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88777" y="3591973"/>
                  <a:ext cx="43272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C3FA97-76EE-481B-88E1-AB863306B6CE}"/>
                    </a:ext>
                  </a:extLst>
                </p14:cNvPr>
                <p14:cNvContentPartPr/>
                <p14:nvPr/>
              </p14:nvContentPartPr>
              <p14:xfrm>
                <a:off x="7966697" y="4389733"/>
                <a:ext cx="43920" cy="2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C3FA97-76EE-481B-88E1-AB863306B6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49057" y="4372093"/>
                  <a:ext cx="79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F79B94-69AB-4387-A8FB-E2C770A789A6}"/>
                    </a:ext>
                  </a:extLst>
                </p14:cNvPr>
                <p14:cNvContentPartPr/>
                <p14:nvPr/>
              </p14:nvContentPartPr>
              <p14:xfrm>
                <a:off x="8291417" y="3626533"/>
                <a:ext cx="79920" cy="532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F79B94-69AB-4387-A8FB-E2C770A789A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73417" y="3608893"/>
                  <a:ext cx="1155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6DFDFD-9926-4DDA-AB31-497F20D6A045}"/>
                    </a:ext>
                  </a:extLst>
                </p14:cNvPr>
                <p14:cNvContentPartPr/>
                <p14:nvPr/>
              </p14:nvContentPartPr>
              <p14:xfrm>
                <a:off x="8379257" y="4454173"/>
                <a:ext cx="24840" cy="28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6DFDFD-9926-4DDA-AB31-497F20D6A04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1257" y="4436533"/>
                  <a:ext cx="604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18C0A1A-376F-4291-8220-7B5BC755BAA0}"/>
              </a:ext>
            </a:extLst>
          </p:cNvPr>
          <p:cNvGrpSpPr/>
          <p:nvPr/>
        </p:nvGrpSpPr>
        <p:grpSpPr>
          <a:xfrm>
            <a:off x="2681177" y="1966933"/>
            <a:ext cx="2484720" cy="1111320"/>
            <a:chOff x="2681177" y="1966933"/>
            <a:chExt cx="2484720" cy="11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23161E8-51E9-47BE-9115-E1DF9CF0CE45}"/>
                    </a:ext>
                  </a:extLst>
                </p14:cNvPr>
                <p14:cNvContentPartPr/>
                <p14:nvPr/>
              </p14:nvContentPartPr>
              <p14:xfrm>
                <a:off x="2821937" y="2584693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23161E8-51E9-47BE-9115-E1DF9CF0CE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04297" y="256705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2ED143-823F-4EF6-B9DF-5AA2816FF49E}"/>
                    </a:ext>
                  </a:extLst>
                </p14:cNvPr>
                <p14:cNvContentPartPr/>
                <p14:nvPr/>
              </p14:nvContentPartPr>
              <p14:xfrm>
                <a:off x="2792417" y="2380573"/>
                <a:ext cx="548640" cy="239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2ED143-823F-4EF6-B9DF-5AA2816FF4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74417" y="2362573"/>
                  <a:ext cx="584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EFE3E7-C53C-4FA6-867A-9BEC85F0F586}"/>
                    </a:ext>
                  </a:extLst>
                </p14:cNvPr>
                <p14:cNvContentPartPr/>
                <p14:nvPr/>
              </p14:nvContentPartPr>
              <p14:xfrm>
                <a:off x="2681177" y="2360053"/>
                <a:ext cx="510840" cy="38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EFE3E7-C53C-4FA6-867A-9BEC85F0F5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63177" y="2342413"/>
                  <a:ext cx="5464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D56B42-4DBB-4622-8E82-09AD4B690B47}"/>
                    </a:ext>
                  </a:extLst>
                </p14:cNvPr>
                <p14:cNvContentPartPr/>
                <p14:nvPr/>
              </p14:nvContentPartPr>
              <p14:xfrm>
                <a:off x="3506297" y="2440693"/>
                <a:ext cx="198720" cy="63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D56B42-4DBB-4622-8E82-09AD4B690B4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88657" y="2422693"/>
                  <a:ext cx="2343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A3EF3C-B0F1-46F3-886F-BAE9B93D0F2F}"/>
                    </a:ext>
                  </a:extLst>
                </p14:cNvPr>
                <p14:cNvContentPartPr/>
                <p14:nvPr/>
              </p14:nvContentPartPr>
              <p14:xfrm>
                <a:off x="3762257" y="2393173"/>
                <a:ext cx="212760" cy="335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A3EF3C-B0F1-46F3-886F-BAE9B93D0F2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44617" y="2375533"/>
                  <a:ext cx="248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0BAAAE-7043-4C0C-89DC-9EAD6481EE27}"/>
                    </a:ext>
                  </a:extLst>
                </p14:cNvPr>
                <p14:cNvContentPartPr/>
                <p14:nvPr/>
              </p14:nvContentPartPr>
              <p14:xfrm>
                <a:off x="3956297" y="2372293"/>
                <a:ext cx="271800" cy="253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0BAAAE-7043-4C0C-89DC-9EAD6481EE2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38297" y="2354653"/>
                  <a:ext cx="307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ECF0F2-AFC1-489B-8D26-61AD865C77AD}"/>
                    </a:ext>
                  </a:extLst>
                </p14:cNvPr>
                <p14:cNvContentPartPr/>
                <p14:nvPr/>
              </p14:nvContentPartPr>
              <p14:xfrm>
                <a:off x="4304057" y="2416573"/>
                <a:ext cx="241560" cy="197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ECF0F2-AFC1-489B-8D26-61AD865C77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86417" y="2398933"/>
                  <a:ext cx="277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497570-6B55-4C05-A510-949CAFD6C772}"/>
                    </a:ext>
                  </a:extLst>
                </p14:cNvPr>
                <p14:cNvContentPartPr/>
                <p14:nvPr/>
              </p14:nvContentPartPr>
              <p14:xfrm>
                <a:off x="4432217" y="2378413"/>
                <a:ext cx="76320" cy="80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497570-6B55-4C05-A510-949CAFD6C7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14217" y="2360773"/>
                  <a:ext cx="111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2607130-3342-4E36-8385-848AB443BBE4}"/>
                    </a:ext>
                  </a:extLst>
                </p14:cNvPr>
                <p14:cNvContentPartPr/>
                <p14:nvPr/>
              </p14:nvContentPartPr>
              <p14:xfrm>
                <a:off x="4506017" y="2069533"/>
                <a:ext cx="404280" cy="541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2607130-3342-4E36-8385-848AB443BB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88017" y="2051533"/>
                  <a:ext cx="43992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8024CB-6EFF-4484-82DF-EDAE8EFAB402}"/>
                    </a:ext>
                  </a:extLst>
                </p14:cNvPr>
                <p14:cNvContentPartPr/>
                <p14:nvPr/>
              </p14:nvContentPartPr>
              <p14:xfrm>
                <a:off x="4997417" y="1966933"/>
                <a:ext cx="9000" cy="128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8024CB-6EFF-4484-82DF-EDAE8EFAB40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79777" y="1949293"/>
                  <a:ext cx="44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FC6585-1BA9-4678-A191-334D3AEBE05D}"/>
                    </a:ext>
                  </a:extLst>
                </p14:cNvPr>
                <p14:cNvContentPartPr/>
                <p14:nvPr/>
              </p14:nvContentPartPr>
              <p14:xfrm>
                <a:off x="5015417" y="1984573"/>
                <a:ext cx="94680" cy="37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FC6585-1BA9-4678-A191-334D3AEBE05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97417" y="1966933"/>
                  <a:ext cx="1303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15D27C3-5788-4C51-9172-9FAFF3C389A9}"/>
                    </a:ext>
                  </a:extLst>
                </p14:cNvPr>
                <p14:cNvContentPartPr/>
                <p14:nvPr/>
              </p14:nvContentPartPr>
              <p14:xfrm>
                <a:off x="5136017" y="2566333"/>
                <a:ext cx="29880" cy="47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15D27C3-5788-4C51-9172-9FAFF3C389A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18377" y="2548693"/>
                  <a:ext cx="65520" cy="8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06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A07ABB-6641-4578-9844-4E6E763A7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DD4CA8D-3194-4EB9-82BB-17778CC78278}"/>
              </a:ext>
            </a:extLst>
          </p:cNvPr>
          <p:cNvGrpSpPr/>
          <p:nvPr/>
        </p:nvGrpSpPr>
        <p:grpSpPr>
          <a:xfrm>
            <a:off x="6990737" y="3531133"/>
            <a:ext cx="4846680" cy="2407320"/>
            <a:chOff x="6990737" y="3531133"/>
            <a:chExt cx="4846680" cy="24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9585DD-E7CE-4975-BC75-6ECF13856353}"/>
                    </a:ext>
                  </a:extLst>
                </p14:cNvPr>
                <p14:cNvContentPartPr/>
                <p14:nvPr/>
              </p14:nvContentPartPr>
              <p14:xfrm>
                <a:off x="9273137" y="3531133"/>
                <a:ext cx="1999080" cy="100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9585DD-E7CE-4975-BC75-6ECF138563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55497" y="3513493"/>
                  <a:ext cx="2034720" cy="10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47C1ED4-2FD9-473C-B09A-C827F9ADC6B4}"/>
                    </a:ext>
                  </a:extLst>
                </p14:cNvPr>
                <p14:cNvContentPartPr/>
                <p14:nvPr/>
              </p14:nvContentPartPr>
              <p14:xfrm>
                <a:off x="8684537" y="5085973"/>
                <a:ext cx="900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47C1ED4-2FD9-473C-B09A-C827F9ADC6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66897" y="5067973"/>
                  <a:ext cx="4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DF442E-F196-4F57-A798-A803675C3F90}"/>
                    </a:ext>
                  </a:extLst>
                </p14:cNvPr>
                <p14:cNvContentPartPr/>
                <p14:nvPr/>
              </p14:nvContentPartPr>
              <p14:xfrm>
                <a:off x="8617217" y="4742173"/>
                <a:ext cx="711000" cy="39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DF442E-F196-4F57-A798-A803675C3F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99577" y="4724533"/>
                  <a:ext cx="7466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48FFD8-AFFA-4BDD-A8CB-E58C6DF1CF27}"/>
                    </a:ext>
                  </a:extLst>
                </p14:cNvPr>
                <p14:cNvContentPartPr/>
                <p14:nvPr/>
              </p14:nvContentPartPr>
              <p14:xfrm>
                <a:off x="8996297" y="4629133"/>
                <a:ext cx="486360" cy="36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48FFD8-AFFA-4BDD-A8CB-E58C6DF1CF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78297" y="4611133"/>
                  <a:ext cx="5220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F6B4BB-1FC3-4951-A39F-F8733E9D3C3B}"/>
                    </a:ext>
                  </a:extLst>
                </p14:cNvPr>
                <p14:cNvContentPartPr/>
                <p14:nvPr/>
              </p14:nvContentPartPr>
              <p14:xfrm>
                <a:off x="6990737" y="5085253"/>
                <a:ext cx="352080" cy="56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F6B4BB-1FC3-4951-A39F-F8733E9D3C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73097" y="5067253"/>
                  <a:ext cx="3877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61BE82-8110-4A19-A270-49F6FDF68F6A}"/>
                    </a:ext>
                  </a:extLst>
                </p14:cNvPr>
                <p14:cNvContentPartPr/>
                <p14:nvPr/>
              </p14:nvContentPartPr>
              <p14:xfrm>
                <a:off x="7221137" y="5463253"/>
                <a:ext cx="14040" cy="171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61BE82-8110-4A19-A270-49F6FDF68F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03137" y="5445613"/>
                  <a:ext cx="49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DBD9D1E-6A01-4F98-AE8F-984DA5C3815D}"/>
                    </a:ext>
                  </a:extLst>
                </p14:cNvPr>
                <p14:cNvContentPartPr/>
                <p14:nvPr/>
              </p14:nvContentPartPr>
              <p14:xfrm>
                <a:off x="7410497" y="5414653"/>
                <a:ext cx="43920" cy="59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DBD9D1E-6A01-4F98-AE8F-984DA5C381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92497" y="5396653"/>
                  <a:ext cx="79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2BC165-AF01-4390-9A5B-4321F2B42F6D}"/>
                    </a:ext>
                  </a:extLst>
                </p14:cNvPr>
                <p14:cNvContentPartPr/>
                <p14:nvPr/>
              </p14:nvContentPartPr>
              <p14:xfrm>
                <a:off x="7169657" y="5449213"/>
                <a:ext cx="296640" cy="302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2BC165-AF01-4390-9A5B-4321F2B42F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52017" y="5431213"/>
                  <a:ext cx="332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56801B-65C4-401B-A7A3-137B2C099C46}"/>
                    </a:ext>
                  </a:extLst>
                </p14:cNvPr>
                <p14:cNvContentPartPr/>
                <p14:nvPr/>
              </p14:nvContentPartPr>
              <p14:xfrm>
                <a:off x="7636937" y="5481613"/>
                <a:ext cx="28800" cy="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56801B-65C4-401B-A7A3-137B2C099C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18937" y="5463973"/>
                  <a:ext cx="64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02920B-E44A-4B8E-ABC8-31A09F603997}"/>
                    </a:ext>
                  </a:extLst>
                </p14:cNvPr>
                <p14:cNvContentPartPr/>
                <p14:nvPr/>
              </p14:nvContentPartPr>
              <p14:xfrm>
                <a:off x="7455497" y="5507173"/>
                <a:ext cx="239760" cy="23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02920B-E44A-4B8E-ABC8-31A09F60399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37857" y="5489173"/>
                  <a:ext cx="275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AA1C7D-C813-4EA5-AB7D-AFFA9CA4CE5C}"/>
                    </a:ext>
                  </a:extLst>
                </p14:cNvPr>
                <p14:cNvContentPartPr/>
                <p14:nvPr/>
              </p14:nvContentPartPr>
              <p14:xfrm>
                <a:off x="7697417" y="5554693"/>
                <a:ext cx="191160" cy="20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AA1C7D-C813-4EA5-AB7D-AFFA9CA4CE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79417" y="5537053"/>
                  <a:ext cx="22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F88638-4A16-4D55-997F-47D4CE2C2131}"/>
                    </a:ext>
                  </a:extLst>
                </p14:cNvPr>
                <p14:cNvContentPartPr/>
                <p14:nvPr/>
              </p14:nvContentPartPr>
              <p14:xfrm>
                <a:off x="7941137" y="5271373"/>
                <a:ext cx="258840" cy="478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F88638-4A16-4D55-997F-47D4CE2C21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23137" y="5253373"/>
                  <a:ext cx="2944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752AC0-5935-4AB6-87AA-C099977CE410}"/>
                    </a:ext>
                  </a:extLst>
                </p14:cNvPr>
                <p14:cNvContentPartPr/>
                <p14:nvPr/>
              </p14:nvContentPartPr>
              <p14:xfrm>
                <a:off x="7839977" y="5601133"/>
                <a:ext cx="17640" cy="1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752AC0-5935-4AB6-87AA-C099977CE4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22337" y="5583493"/>
                  <a:ext cx="53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85C6C1-5C13-45A8-9AEE-B1C4BD084863}"/>
                    </a:ext>
                  </a:extLst>
                </p14:cNvPr>
                <p14:cNvContentPartPr/>
                <p14:nvPr/>
              </p14:nvContentPartPr>
              <p14:xfrm>
                <a:off x="7828097" y="5557213"/>
                <a:ext cx="295200" cy="23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85C6C1-5C13-45A8-9AEE-B1C4BD0848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0457" y="5539573"/>
                  <a:ext cx="330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70EACE-84D7-4064-AD3E-0424A63761B1}"/>
                    </a:ext>
                  </a:extLst>
                </p14:cNvPr>
                <p14:cNvContentPartPr/>
                <p14:nvPr/>
              </p14:nvContentPartPr>
              <p14:xfrm>
                <a:off x="7943657" y="5344093"/>
                <a:ext cx="366120" cy="20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70EACE-84D7-4064-AD3E-0424A63761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25657" y="5326093"/>
                  <a:ext cx="401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C0281D-C382-4F7D-A0E9-A5968D346932}"/>
                    </a:ext>
                  </a:extLst>
                </p14:cNvPr>
                <p14:cNvContentPartPr/>
                <p14:nvPr/>
              </p14:nvContentPartPr>
              <p14:xfrm>
                <a:off x="8592017" y="5453893"/>
                <a:ext cx="403200" cy="2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C0281D-C382-4F7D-A0E9-A5968D3469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74017" y="5436253"/>
                  <a:ext cx="438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BD1234-2505-479E-89A9-3CA8F76BFE21}"/>
                    </a:ext>
                  </a:extLst>
                </p14:cNvPr>
                <p14:cNvContentPartPr/>
                <p14:nvPr/>
              </p14:nvContentPartPr>
              <p14:xfrm>
                <a:off x="8408777" y="5807053"/>
                <a:ext cx="455400" cy="2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BD1234-2505-479E-89A9-3CA8F76BFE2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91137" y="5789053"/>
                  <a:ext cx="491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6E201A-E311-4CE4-BA99-4F505DD84A94}"/>
                    </a:ext>
                  </a:extLst>
                </p14:cNvPr>
                <p14:cNvContentPartPr/>
                <p14:nvPr/>
              </p14:nvContentPartPr>
              <p14:xfrm>
                <a:off x="8728097" y="5521933"/>
                <a:ext cx="71640" cy="27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6E201A-E311-4CE4-BA99-4F505DD84A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10457" y="5503933"/>
                  <a:ext cx="107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BADAFC-39E2-42A8-90FF-421C86B69B1F}"/>
                    </a:ext>
                  </a:extLst>
                </p14:cNvPr>
                <p14:cNvContentPartPr/>
                <p14:nvPr/>
              </p14:nvContentPartPr>
              <p14:xfrm>
                <a:off x="9058217" y="5631373"/>
                <a:ext cx="296640" cy="99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BADAFC-39E2-42A8-90FF-421C86B69B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40217" y="5613733"/>
                  <a:ext cx="332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DE3516D-0B73-4D2B-BFC0-B1A6A4464C48}"/>
                    </a:ext>
                  </a:extLst>
                </p14:cNvPr>
                <p14:cNvContentPartPr/>
                <p14:nvPr/>
              </p14:nvContentPartPr>
              <p14:xfrm>
                <a:off x="9130937" y="5530933"/>
                <a:ext cx="147960" cy="37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DE3516D-0B73-4D2B-BFC0-B1A6A4464C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13297" y="5513293"/>
                  <a:ext cx="1836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28F4132-CB71-470E-952B-C905E7302B35}"/>
                    </a:ext>
                  </a:extLst>
                </p14:cNvPr>
                <p14:cNvContentPartPr/>
                <p14:nvPr/>
              </p14:nvContentPartPr>
              <p14:xfrm>
                <a:off x="9313457" y="5674213"/>
                <a:ext cx="197640" cy="24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8F4132-CB71-470E-952B-C905E7302B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95457" y="5656573"/>
                  <a:ext cx="233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86CEC9-01CF-4C13-A750-2ACBE9F66C82}"/>
                    </a:ext>
                  </a:extLst>
                </p14:cNvPr>
                <p14:cNvContentPartPr/>
                <p14:nvPr/>
              </p14:nvContentPartPr>
              <p14:xfrm>
                <a:off x="9580937" y="5667013"/>
                <a:ext cx="219240" cy="219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86CEC9-01CF-4C13-A750-2ACBE9F66C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62937" y="5649373"/>
                  <a:ext cx="254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16D6346-84B0-454D-88F5-78062230BBA4}"/>
                    </a:ext>
                  </a:extLst>
                </p14:cNvPr>
                <p14:cNvContentPartPr/>
                <p14:nvPr/>
              </p14:nvContentPartPr>
              <p14:xfrm>
                <a:off x="9776057" y="5681053"/>
                <a:ext cx="470160" cy="223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16D6346-84B0-454D-88F5-78062230BBA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58057" y="5663053"/>
                  <a:ext cx="505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4C1777-B8AE-4DD7-AEF3-E356EA199072}"/>
                    </a:ext>
                  </a:extLst>
                </p14:cNvPr>
                <p14:cNvContentPartPr/>
                <p14:nvPr/>
              </p14:nvContentPartPr>
              <p14:xfrm>
                <a:off x="10177457" y="5494933"/>
                <a:ext cx="326160" cy="443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4C1777-B8AE-4DD7-AEF3-E356EA1990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59817" y="5476933"/>
                  <a:ext cx="3618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E2C172-F72D-43D3-8020-B6DB27C7470A}"/>
                    </a:ext>
                  </a:extLst>
                </p14:cNvPr>
                <p14:cNvContentPartPr/>
                <p14:nvPr/>
              </p14:nvContentPartPr>
              <p14:xfrm>
                <a:off x="10613777" y="5642893"/>
                <a:ext cx="77400" cy="237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E2C172-F72D-43D3-8020-B6DB27C747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96137" y="5624893"/>
                  <a:ext cx="113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237F02B-5354-4B0A-827C-89F4CDEF405D}"/>
                    </a:ext>
                  </a:extLst>
                </p14:cNvPr>
                <p14:cNvContentPartPr/>
                <p14:nvPr/>
              </p14:nvContentPartPr>
              <p14:xfrm>
                <a:off x="10763177" y="5472973"/>
                <a:ext cx="80280" cy="46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237F02B-5354-4B0A-827C-89F4CDEF40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45177" y="5455333"/>
                  <a:ext cx="115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1BB3267-61FD-4A57-811B-EEA2CAEDBA92}"/>
                    </a:ext>
                  </a:extLst>
                </p14:cNvPr>
                <p14:cNvContentPartPr/>
                <p14:nvPr/>
              </p14:nvContentPartPr>
              <p14:xfrm>
                <a:off x="10701617" y="5619133"/>
                <a:ext cx="318960" cy="6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1BB3267-61FD-4A57-811B-EEA2CAEDBA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83977" y="5601133"/>
                  <a:ext cx="354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1AFB96-F4B0-4641-858C-C20B5FBC4732}"/>
                    </a:ext>
                  </a:extLst>
                </p14:cNvPr>
                <p14:cNvContentPartPr/>
                <p14:nvPr/>
              </p14:nvContentPartPr>
              <p14:xfrm>
                <a:off x="10840217" y="5478373"/>
                <a:ext cx="101160" cy="34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1AFB96-F4B0-4641-858C-C20B5FBC47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22577" y="5460733"/>
                  <a:ext cx="136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89C63AE-E234-46F3-9366-86B52EF305C5}"/>
                    </a:ext>
                  </a:extLst>
                </p14:cNvPr>
                <p14:cNvContentPartPr/>
                <p14:nvPr/>
              </p14:nvContentPartPr>
              <p14:xfrm>
                <a:off x="11141177" y="5461453"/>
                <a:ext cx="175680" cy="415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89C63AE-E234-46F3-9366-86B52EF305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23177" y="5443453"/>
                  <a:ext cx="2113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6C8C61-F00B-43B5-8449-CA843CF10B54}"/>
                    </a:ext>
                  </a:extLst>
                </p14:cNvPr>
                <p14:cNvContentPartPr/>
                <p14:nvPr/>
              </p14:nvContentPartPr>
              <p14:xfrm>
                <a:off x="11269697" y="5628493"/>
                <a:ext cx="210960" cy="231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6C8C61-F00B-43B5-8449-CA843CF10B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52057" y="5610853"/>
                  <a:ext cx="246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0DCF92-C5B7-412A-BF3F-A7092F74CF6A}"/>
                    </a:ext>
                  </a:extLst>
                </p14:cNvPr>
                <p14:cNvContentPartPr/>
                <p14:nvPr/>
              </p14:nvContentPartPr>
              <p14:xfrm>
                <a:off x="11718977" y="5253733"/>
                <a:ext cx="118440" cy="375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0DCF92-C5B7-412A-BF3F-A7092F74CF6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01337" y="5235733"/>
                  <a:ext cx="1540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D20961-CB82-4C34-BDBF-6B60C0E69269}"/>
                    </a:ext>
                  </a:extLst>
                </p14:cNvPr>
                <p14:cNvContentPartPr/>
                <p14:nvPr/>
              </p14:nvContentPartPr>
              <p14:xfrm>
                <a:off x="11634017" y="5799133"/>
                <a:ext cx="32040" cy="1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D20961-CB82-4C34-BDBF-6B60C0E692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16017" y="5781493"/>
                  <a:ext cx="67680" cy="5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93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56</Words>
  <Application>Microsoft Office PowerPoint</Application>
  <PresentationFormat>Widescreen</PresentationFormat>
  <Paragraphs>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Calligraphy</vt:lpstr>
      <vt:lpstr>Office Theme</vt:lpstr>
      <vt:lpstr>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 CAMPBELL</dc:creator>
  <cp:lastModifiedBy>JONATHAN  SMITS</cp:lastModifiedBy>
  <cp:revision>4</cp:revision>
  <dcterms:created xsi:type="dcterms:W3CDTF">2019-09-30T13:41:05Z</dcterms:created>
  <dcterms:modified xsi:type="dcterms:W3CDTF">2019-09-30T19:44:07Z</dcterms:modified>
</cp:coreProperties>
</file>