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embeddedFontLst>
    <p:embeddedFont>
      <p:font typeface="Book Antiqua" panose="02040602050305030304" pitchFamily="18"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Bodoni" panose="020B060402020202020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Permanent Marker" panose="020B0604020202020204" charset="0"/>
      <p:regular r:id="rId32"/>
    </p:embeddedFont>
    <p:embeddedFont>
      <p:font typeface="Century Gothic" panose="020B050202020202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d+yTAru4I721Au92YpPOFkiO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4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16faafddd_0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16faafddd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616faafddd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616faafdd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mp; Bullets" type="tx">
  <p:cSld name="TITLE_AND_BODY">
    <p:spTree>
      <p:nvGrpSpPr>
        <p:cNvPr id="1" name="Shape 11"/>
        <p:cNvGrpSpPr/>
        <p:nvPr/>
      </p:nvGrpSpPr>
      <p:grpSpPr>
        <a:xfrm>
          <a:off x="0" y="0"/>
          <a:ext cx="0" cy="0"/>
          <a:chOff x="0" y="0"/>
          <a:chExt cx="0" cy="0"/>
        </a:xfrm>
      </p:grpSpPr>
      <p:sp>
        <p:nvSpPr>
          <p:cNvPr id="12" name="Google Shape;12;p13"/>
          <p:cNvSpPr/>
          <p:nvPr/>
        </p:nvSpPr>
        <p:spPr>
          <a:xfrm>
            <a:off x="507999" y="2171700"/>
            <a:ext cx="11997293" cy="0"/>
          </a:xfrm>
          <a:custGeom>
            <a:avLst/>
            <a:gdLst/>
            <a:ahLst/>
            <a:cxnLst/>
            <a:rect l="l" t="t" r="r" b="b"/>
            <a:pathLst>
              <a:path w="21600" h="120000" extrusionOk="0">
                <a:moveTo>
                  <a:pt x="0" y="0"/>
                </a:moveTo>
                <a:lnTo>
                  <a:pt x="21600" y="0"/>
                </a:lnTo>
                <a:lnTo>
                  <a:pt x="0" y="0"/>
                </a:lnTo>
                <a:close/>
              </a:path>
            </a:pathLst>
          </a:custGeom>
          <a:noFill/>
          <a:ln w="12700" cap="flat" cmpd="sng">
            <a:solidFill>
              <a:srgbClr val="444444">
                <a:alpha val="29803"/>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2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sp>
        <p:nvSpPr>
          <p:cNvPr id="13" name="Google Shape;13;p13"/>
          <p:cNvSpPr/>
          <p:nvPr/>
        </p:nvSpPr>
        <p:spPr>
          <a:xfrm>
            <a:off x="507999" y="635000"/>
            <a:ext cx="11997293" cy="0"/>
          </a:xfrm>
          <a:custGeom>
            <a:avLst/>
            <a:gdLst/>
            <a:ahLst/>
            <a:cxnLst/>
            <a:rect l="l" t="t" r="r" b="b"/>
            <a:pathLst>
              <a:path w="21600" h="120000" extrusionOk="0">
                <a:moveTo>
                  <a:pt x="0" y="0"/>
                </a:moveTo>
                <a:lnTo>
                  <a:pt x="21600" y="0"/>
                </a:lnTo>
                <a:lnTo>
                  <a:pt x="0" y="0"/>
                </a:lnTo>
                <a:close/>
              </a:path>
            </a:pathLst>
          </a:custGeom>
          <a:noFill/>
          <a:ln w="12700" cap="flat" cmpd="sng">
            <a:solidFill>
              <a:srgbClr val="444444">
                <a:alpha val="29803"/>
              </a:srgbClr>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1200"/>
              <a:buFont typeface="Helvetica Neue"/>
              <a:buNone/>
            </a:pPr>
            <a:endParaRPr sz="1200" b="0" i="0" u="none" strike="noStrike" cap="none">
              <a:solidFill>
                <a:srgbClr val="000000"/>
              </a:solidFill>
              <a:latin typeface="Helvetica Neue"/>
              <a:ea typeface="Helvetica Neue"/>
              <a:cs typeface="Helvetica Neue"/>
              <a:sym typeface="Helvetica Neue"/>
            </a:endParaRPr>
          </a:p>
        </p:txBody>
      </p:sp>
      <p:sp>
        <p:nvSpPr>
          <p:cNvPr id="14" name="Google Shape;14;p13"/>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15" name="Google Shape;15;p13"/>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16" name="Google Shape;16;p13"/>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62"/>
        <p:cNvGrpSpPr/>
        <p:nvPr/>
      </p:nvGrpSpPr>
      <p:grpSpPr>
        <a:xfrm>
          <a:off x="0" y="0"/>
          <a:ext cx="0" cy="0"/>
          <a:chOff x="0" y="0"/>
          <a:chExt cx="0" cy="0"/>
        </a:xfrm>
      </p:grpSpPr>
      <p:sp>
        <p:nvSpPr>
          <p:cNvPr id="63" name="Google Shape;63;p22"/>
          <p:cNvSpPr>
            <a:spLocks noGrp="1"/>
          </p:cNvSpPr>
          <p:nvPr>
            <p:ph type="pic" idx="2"/>
          </p:nvPr>
        </p:nvSpPr>
        <p:spPr>
          <a:xfrm>
            <a:off x="6819900" y="2654300"/>
            <a:ext cx="5588000" cy="63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64" name="Google Shape;64;p22"/>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65" name="Google Shape;65;p22"/>
          <p:cNvSpPr txBox="1">
            <a:spLocks noGrp="1"/>
          </p:cNvSpPr>
          <p:nvPr>
            <p:ph type="body" idx="1"/>
          </p:nvPr>
        </p:nvSpPr>
        <p:spPr>
          <a:xfrm>
            <a:off x="508000" y="2730500"/>
            <a:ext cx="5816600" cy="6350000"/>
          </a:xfrm>
          <a:prstGeom prst="rect">
            <a:avLst/>
          </a:prstGeom>
          <a:noFill/>
          <a:ln>
            <a:noFill/>
          </a:ln>
        </p:spPr>
        <p:txBody>
          <a:bodyPr spcFirstLastPara="1" wrap="square" lIns="50800" tIns="50800" rIns="50800" bIns="50800" anchor="ctr" anchorCtr="0">
            <a:normAutofit/>
          </a:bodyPr>
          <a:lstStyle>
            <a:lvl1pPr marL="457200" lvl="0" indent="-352425" algn="l">
              <a:lnSpc>
                <a:spcPct val="100000"/>
              </a:lnSpc>
              <a:spcBef>
                <a:spcPts val="1800"/>
              </a:spcBef>
              <a:spcAft>
                <a:spcPts val="0"/>
              </a:spcAft>
              <a:buSzPts val="1950"/>
              <a:buChar char="●"/>
              <a:defRPr sz="3000"/>
            </a:lvl1pPr>
            <a:lvl2pPr marL="914400" lvl="1" indent="-352425" algn="l">
              <a:lnSpc>
                <a:spcPct val="100000"/>
              </a:lnSpc>
              <a:spcBef>
                <a:spcPts val="1800"/>
              </a:spcBef>
              <a:spcAft>
                <a:spcPts val="0"/>
              </a:spcAft>
              <a:buSzPts val="1950"/>
              <a:buChar char="●"/>
              <a:defRPr sz="3000"/>
            </a:lvl2pPr>
            <a:lvl3pPr marL="1371600" lvl="2" indent="-352425" algn="l">
              <a:lnSpc>
                <a:spcPct val="100000"/>
              </a:lnSpc>
              <a:spcBef>
                <a:spcPts val="1800"/>
              </a:spcBef>
              <a:spcAft>
                <a:spcPts val="0"/>
              </a:spcAft>
              <a:buSzPts val="1950"/>
              <a:buChar char="●"/>
              <a:defRPr sz="3000"/>
            </a:lvl3pPr>
            <a:lvl4pPr marL="1828800" lvl="3" indent="-352425" algn="l">
              <a:lnSpc>
                <a:spcPct val="100000"/>
              </a:lnSpc>
              <a:spcBef>
                <a:spcPts val="1800"/>
              </a:spcBef>
              <a:spcAft>
                <a:spcPts val="0"/>
              </a:spcAft>
              <a:buSzPts val="1950"/>
              <a:buChar char="●"/>
              <a:defRPr sz="3000"/>
            </a:lvl4pPr>
            <a:lvl5pPr marL="2286000" lvl="4" indent="-352425" algn="l">
              <a:lnSpc>
                <a:spcPct val="100000"/>
              </a:lnSpc>
              <a:spcBef>
                <a:spcPts val="1800"/>
              </a:spcBef>
              <a:spcAft>
                <a:spcPts val="0"/>
              </a:spcAft>
              <a:buSzPts val="1950"/>
              <a:buChar char="●"/>
              <a:defRPr sz="3000"/>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66" name="Google Shape;66;p22"/>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s">
  <p:cSld name="Bullets">
    <p:spTree>
      <p:nvGrpSpPr>
        <p:cNvPr id="1" name="Shape 67"/>
        <p:cNvGrpSpPr/>
        <p:nvPr/>
      </p:nvGrpSpPr>
      <p:grpSpPr>
        <a:xfrm>
          <a:off x="0" y="0"/>
          <a:ext cx="0" cy="0"/>
          <a:chOff x="0" y="0"/>
          <a:chExt cx="0" cy="0"/>
        </a:xfrm>
      </p:grpSpPr>
      <p:sp>
        <p:nvSpPr>
          <p:cNvPr id="68" name="Google Shape;68;p23"/>
          <p:cNvSpPr txBox="1">
            <a:spLocks noGrp="1"/>
          </p:cNvSpPr>
          <p:nvPr>
            <p:ph type="body" idx="1"/>
          </p:nvPr>
        </p:nvSpPr>
        <p:spPr>
          <a:xfrm>
            <a:off x="508000" y="1270000"/>
            <a:ext cx="11988800" cy="72136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69" name="Google Shape;69;p23"/>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hoto - 3 Up">
  <p:cSld name="Photo - 3 Up">
    <p:spTree>
      <p:nvGrpSpPr>
        <p:cNvPr id="1" name="Shape 70"/>
        <p:cNvGrpSpPr/>
        <p:nvPr/>
      </p:nvGrpSpPr>
      <p:grpSpPr>
        <a:xfrm>
          <a:off x="0" y="0"/>
          <a:ext cx="0" cy="0"/>
          <a:chOff x="0" y="0"/>
          <a:chExt cx="0" cy="0"/>
        </a:xfrm>
      </p:grpSpPr>
      <p:sp>
        <p:nvSpPr>
          <p:cNvPr id="71" name="Google Shape;71;p24"/>
          <p:cNvSpPr>
            <a:spLocks noGrp="1"/>
          </p:cNvSpPr>
          <p:nvPr>
            <p:ph type="pic" idx="2"/>
          </p:nvPr>
        </p:nvSpPr>
        <p:spPr>
          <a:xfrm>
            <a:off x="6856318" y="4772798"/>
            <a:ext cx="5499102" cy="42291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72" name="Google Shape;72;p24"/>
          <p:cNvSpPr>
            <a:spLocks noGrp="1"/>
          </p:cNvSpPr>
          <p:nvPr>
            <p:ph type="pic" idx="3"/>
          </p:nvPr>
        </p:nvSpPr>
        <p:spPr>
          <a:xfrm>
            <a:off x="6860561" y="609600"/>
            <a:ext cx="5499103" cy="353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73" name="Google Shape;73;p24"/>
          <p:cNvSpPr>
            <a:spLocks noGrp="1"/>
          </p:cNvSpPr>
          <p:nvPr>
            <p:ph type="pic" idx="4"/>
          </p:nvPr>
        </p:nvSpPr>
        <p:spPr>
          <a:xfrm>
            <a:off x="557118" y="609598"/>
            <a:ext cx="5588003" cy="839470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74" name="Google Shape;74;p24"/>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75"/>
        <p:cNvGrpSpPr/>
        <p:nvPr/>
      </p:nvGrpSpPr>
      <p:grpSpPr>
        <a:xfrm>
          <a:off x="0" y="0"/>
          <a:ext cx="0" cy="0"/>
          <a:chOff x="0" y="0"/>
          <a:chExt cx="0" cy="0"/>
        </a:xfrm>
      </p:grpSpPr>
      <p:sp>
        <p:nvSpPr>
          <p:cNvPr id="76" name="Google Shape;76;p25"/>
          <p:cNvSpPr txBox="1">
            <a:spLocks noGrp="1"/>
          </p:cNvSpPr>
          <p:nvPr>
            <p:ph type="body" idx="1"/>
          </p:nvPr>
        </p:nvSpPr>
        <p:spPr>
          <a:xfrm>
            <a:off x="533400" y="5969000"/>
            <a:ext cx="11938000" cy="6096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1200"/>
              </a:spcBef>
              <a:spcAft>
                <a:spcPts val="0"/>
              </a:spcAft>
              <a:buClr>
                <a:srgbClr val="414141"/>
              </a:buClr>
              <a:buSzPts val="3000"/>
              <a:buFont typeface="Palatino"/>
              <a:buNone/>
              <a:defRPr sz="30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77" name="Google Shape;77;p25"/>
          <p:cNvSpPr txBox="1">
            <a:spLocks noGrp="1"/>
          </p:cNvSpPr>
          <p:nvPr>
            <p:ph type="body" idx="2"/>
          </p:nvPr>
        </p:nvSpPr>
        <p:spPr>
          <a:xfrm>
            <a:off x="1270000" y="4254500"/>
            <a:ext cx="10464800" cy="7112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78" name="Google Shape;78;p25"/>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79"/>
        <p:cNvGrpSpPr/>
        <p:nvPr/>
      </p:nvGrpSpPr>
      <p:grpSpPr>
        <a:xfrm>
          <a:off x="0" y="0"/>
          <a:ext cx="0" cy="0"/>
          <a:chOff x="0" y="0"/>
          <a:chExt cx="0" cy="0"/>
        </a:xfrm>
      </p:grpSpPr>
      <p:sp>
        <p:nvSpPr>
          <p:cNvPr id="80" name="Google Shape;80;p26"/>
          <p:cNvSpPr>
            <a:spLocks noGrp="1"/>
          </p:cNvSpPr>
          <p:nvPr>
            <p:ph type="pic" idx="2"/>
          </p:nvPr>
        </p:nvSpPr>
        <p:spPr>
          <a:xfrm>
            <a:off x="0" y="0"/>
            <a:ext cx="13004800" cy="9753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81" name="Google Shape;81;p26"/>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2"/>
        <p:cNvGrpSpPr/>
        <p:nvPr/>
      </p:nvGrpSpPr>
      <p:grpSpPr>
        <a:xfrm>
          <a:off x="0" y="0"/>
          <a:ext cx="0" cy="0"/>
          <a:chOff x="0" y="0"/>
          <a:chExt cx="0" cy="0"/>
        </a:xfrm>
      </p:grpSpPr>
      <p:sp>
        <p:nvSpPr>
          <p:cNvPr id="83" name="Google Shape;83;p27"/>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Default">
  <p:cSld name="Defaul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28"/>
          <p:cNvSpPr txBox="1">
            <a:spLocks noGrp="1"/>
          </p:cNvSpPr>
          <p:nvPr>
            <p:ph type="sldNum" idx="12"/>
          </p:nvPr>
        </p:nvSpPr>
        <p:spPr>
          <a:xfrm>
            <a:off x="11962229" y="9149986"/>
            <a:ext cx="392332" cy="409447"/>
          </a:xfrm>
          <a:prstGeom prst="rect">
            <a:avLst/>
          </a:prstGeom>
          <a:noFill/>
          <a:ln>
            <a:noFill/>
          </a:ln>
        </p:spPr>
        <p:txBody>
          <a:bodyPr spcFirstLastPara="1" wrap="square" lIns="65000" tIns="65000" rIns="65000" bIns="65000" anchor="b" anchorCtr="0">
            <a:spAutoFit/>
          </a:bodyPr>
          <a:lstStyle>
            <a:lvl1pPr marL="0" marR="0" lvl="0"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1pPr>
            <a:lvl2pPr marL="0" marR="0" lvl="1"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2pPr>
            <a:lvl3pPr marL="0" marR="0" lvl="2"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3pPr>
            <a:lvl4pPr marL="0" marR="0" lvl="3"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4pPr>
            <a:lvl5pPr marL="0" marR="0" lvl="4"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5pPr>
            <a:lvl6pPr marL="0" marR="0" lvl="5"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6pPr>
            <a:lvl7pPr marL="0" marR="0" lvl="6"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7pPr>
            <a:lvl8pPr marL="0" marR="0" lvl="7"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8pPr>
            <a:lvl9pPr marL="0" marR="0" lvl="8"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solidFill>
                <a:srgbClr val="4C4946"/>
              </a:solidFill>
              <a:latin typeface="Palatino"/>
              <a:ea typeface="Palatino"/>
              <a:cs typeface="Palatino"/>
              <a:sym typeface="Palatin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efault">
  <p:cSld name="Default 2">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29"/>
          <p:cNvSpPr txBox="1">
            <a:spLocks noGrp="1"/>
          </p:cNvSpPr>
          <p:nvPr>
            <p:ph type="title"/>
          </p:nvPr>
        </p:nvSpPr>
        <p:spPr>
          <a:xfrm>
            <a:off x="650238" y="541866"/>
            <a:ext cx="11704324" cy="1950722"/>
          </a:xfrm>
          <a:prstGeom prst="rect">
            <a:avLst/>
          </a:prstGeom>
          <a:noFill/>
          <a:ln>
            <a:noFill/>
          </a:ln>
        </p:spPr>
        <p:txBody>
          <a:bodyPr spcFirstLastPara="1" wrap="square" lIns="65000" tIns="65000" rIns="65000" bIns="65000" anchor="ctr" anchorCtr="0">
            <a:normAutofit/>
          </a:bodyPr>
          <a:lstStyle>
            <a:lvl1pPr lvl="0" algn="ctr">
              <a:lnSpc>
                <a:spcPct val="100000"/>
              </a:lnSpc>
              <a:spcBef>
                <a:spcPts val="0"/>
              </a:spcBef>
              <a:spcAft>
                <a:spcPts val="0"/>
              </a:spcAft>
              <a:buClr>
                <a:srgbClr val="E5FFFF"/>
              </a:buClr>
              <a:buSzPts val="6200"/>
              <a:buFont typeface="Tahoma"/>
              <a:buNone/>
              <a:defRPr sz="6200">
                <a:solidFill>
                  <a:srgbClr val="E5FFFF"/>
                </a:solidFill>
                <a:latin typeface="Tahoma"/>
                <a:ea typeface="Tahoma"/>
                <a:cs typeface="Tahoma"/>
                <a:sym typeface="Tahoma"/>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88" name="Google Shape;88;p29"/>
          <p:cNvSpPr txBox="1">
            <a:spLocks noGrp="1"/>
          </p:cNvSpPr>
          <p:nvPr>
            <p:ph type="body" idx="1"/>
          </p:nvPr>
        </p:nvSpPr>
        <p:spPr>
          <a:xfrm>
            <a:off x="650238" y="2817705"/>
            <a:ext cx="11704324" cy="5852162"/>
          </a:xfrm>
          <a:prstGeom prst="rect">
            <a:avLst/>
          </a:prstGeom>
          <a:noFill/>
          <a:ln>
            <a:noFill/>
          </a:ln>
        </p:spPr>
        <p:txBody>
          <a:bodyPr spcFirstLastPara="1" wrap="square" lIns="65000" tIns="65000" rIns="65000" bIns="65000" anchor="t" anchorCtr="0">
            <a:normAutofit/>
          </a:bodyPr>
          <a:lstStyle>
            <a:lvl1pPr marL="457200" lvl="0" indent="-410210" algn="l">
              <a:lnSpc>
                <a:spcPct val="100000"/>
              </a:lnSpc>
              <a:spcBef>
                <a:spcPts val="1000"/>
              </a:spcBef>
              <a:spcAft>
                <a:spcPts val="0"/>
              </a:spcAft>
              <a:buClr>
                <a:srgbClr val="00CCFF"/>
              </a:buClr>
              <a:buSzPts val="2860"/>
              <a:buFont typeface="Noto Sans Symbols"/>
              <a:buChar char="●"/>
              <a:defRPr sz="4400">
                <a:solidFill>
                  <a:srgbClr val="FFFFFF"/>
                </a:solidFill>
                <a:latin typeface="Tahoma"/>
                <a:ea typeface="Tahoma"/>
                <a:cs typeface="Tahoma"/>
                <a:sym typeface="Tahoma"/>
              </a:defRPr>
            </a:lvl1pPr>
            <a:lvl2pPr marL="914400" lvl="1" indent="-410210" algn="l">
              <a:lnSpc>
                <a:spcPct val="100000"/>
              </a:lnSpc>
              <a:spcBef>
                <a:spcPts val="1000"/>
              </a:spcBef>
              <a:spcAft>
                <a:spcPts val="0"/>
              </a:spcAft>
              <a:buClr>
                <a:srgbClr val="00CCFF"/>
              </a:buClr>
              <a:buSzPts val="2860"/>
              <a:buFont typeface="Noto Sans Symbols"/>
              <a:buChar char="●"/>
              <a:defRPr sz="4400">
                <a:solidFill>
                  <a:srgbClr val="FFFFFF"/>
                </a:solidFill>
                <a:latin typeface="Tahoma"/>
                <a:ea typeface="Tahoma"/>
                <a:cs typeface="Tahoma"/>
                <a:sym typeface="Tahoma"/>
              </a:defRPr>
            </a:lvl2pPr>
            <a:lvl3pPr marL="1371600" lvl="2" indent="-410210" algn="l">
              <a:lnSpc>
                <a:spcPct val="100000"/>
              </a:lnSpc>
              <a:spcBef>
                <a:spcPts val="1000"/>
              </a:spcBef>
              <a:spcAft>
                <a:spcPts val="0"/>
              </a:spcAft>
              <a:buClr>
                <a:srgbClr val="00CCFF"/>
              </a:buClr>
              <a:buSzPts val="2860"/>
              <a:buFont typeface="Noto Sans Symbols"/>
              <a:buChar char="●"/>
              <a:defRPr sz="4400">
                <a:solidFill>
                  <a:srgbClr val="FFFFFF"/>
                </a:solidFill>
                <a:latin typeface="Tahoma"/>
                <a:ea typeface="Tahoma"/>
                <a:cs typeface="Tahoma"/>
                <a:sym typeface="Tahoma"/>
              </a:defRPr>
            </a:lvl3pPr>
            <a:lvl4pPr marL="1828800" lvl="3" indent="-410210" algn="l">
              <a:lnSpc>
                <a:spcPct val="100000"/>
              </a:lnSpc>
              <a:spcBef>
                <a:spcPts val="1000"/>
              </a:spcBef>
              <a:spcAft>
                <a:spcPts val="0"/>
              </a:spcAft>
              <a:buClr>
                <a:srgbClr val="00CCFF"/>
              </a:buClr>
              <a:buSzPts val="2860"/>
              <a:buFont typeface="Noto Sans Symbols"/>
              <a:buChar char="●"/>
              <a:defRPr sz="4400">
                <a:solidFill>
                  <a:srgbClr val="FFFFFF"/>
                </a:solidFill>
                <a:latin typeface="Tahoma"/>
                <a:ea typeface="Tahoma"/>
                <a:cs typeface="Tahoma"/>
                <a:sym typeface="Tahoma"/>
              </a:defRPr>
            </a:lvl4pPr>
            <a:lvl5pPr marL="2286000" lvl="4" indent="-410210" algn="l">
              <a:lnSpc>
                <a:spcPct val="100000"/>
              </a:lnSpc>
              <a:spcBef>
                <a:spcPts val="1000"/>
              </a:spcBef>
              <a:spcAft>
                <a:spcPts val="0"/>
              </a:spcAft>
              <a:buClr>
                <a:srgbClr val="00CCFF"/>
              </a:buClr>
              <a:buSzPts val="2860"/>
              <a:buFont typeface="Noto Sans Symbols"/>
              <a:buChar char="●"/>
              <a:defRPr sz="4400">
                <a:solidFill>
                  <a:srgbClr val="FFFFFF"/>
                </a:solidFill>
                <a:latin typeface="Tahoma"/>
                <a:ea typeface="Tahoma"/>
                <a:cs typeface="Tahoma"/>
                <a:sym typeface="Tahoma"/>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89" name="Google Shape;89;p29"/>
          <p:cNvSpPr txBox="1">
            <a:spLocks noGrp="1"/>
          </p:cNvSpPr>
          <p:nvPr>
            <p:ph type="sldNum" idx="12"/>
          </p:nvPr>
        </p:nvSpPr>
        <p:spPr>
          <a:xfrm>
            <a:off x="11962229" y="9149986"/>
            <a:ext cx="392332" cy="409447"/>
          </a:xfrm>
          <a:prstGeom prst="rect">
            <a:avLst/>
          </a:prstGeom>
          <a:noFill/>
          <a:ln>
            <a:noFill/>
          </a:ln>
        </p:spPr>
        <p:txBody>
          <a:bodyPr spcFirstLastPara="1" wrap="square" lIns="65000" tIns="65000" rIns="65000" bIns="65000" anchor="b" anchorCtr="0">
            <a:spAutoFit/>
          </a:bodyPr>
          <a:lstStyle>
            <a:lvl1pPr marL="0" marR="0" lvl="0"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1pPr>
            <a:lvl2pPr marL="0" marR="0" lvl="1"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2pPr>
            <a:lvl3pPr marL="0" marR="0" lvl="2"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3pPr>
            <a:lvl4pPr marL="0" marR="0" lvl="3"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4pPr>
            <a:lvl5pPr marL="0" marR="0" lvl="4"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5pPr>
            <a:lvl6pPr marL="0" marR="0" lvl="5"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6pPr>
            <a:lvl7pPr marL="0" marR="0" lvl="6"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7pPr>
            <a:lvl8pPr marL="0" marR="0" lvl="7"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8pPr>
            <a:lvl9pPr marL="0" marR="0" lvl="8" indent="0" algn="r">
              <a:lnSpc>
                <a:spcPct val="100000"/>
              </a:lnSpc>
              <a:spcBef>
                <a:spcPts val="0"/>
              </a:spcBef>
              <a:spcAft>
                <a:spcPts val="0"/>
              </a:spcAft>
              <a:buClr>
                <a:srgbClr val="FFFFFF"/>
              </a:buClr>
              <a:buSzPts val="1800"/>
              <a:buFont typeface="Tahoma"/>
              <a:buNone/>
              <a:defRPr>
                <a:solidFill>
                  <a:srgbClr val="FFFFFF"/>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solidFill>
                <a:srgbClr val="4C4946"/>
              </a:solidFill>
              <a:latin typeface="Palatino"/>
              <a:ea typeface="Palatino"/>
              <a:cs typeface="Palatino"/>
              <a:sym typeface="Palatin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efault">
  <p:cSld name="Default 3">
    <p:bg>
      <p:bgPr>
        <a:solidFill>
          <a:srgbClr val="FFFFFF"/>
        </a:solidFill>
        <a:effectLst/>
      </p:bgPr>
    </p:bg>
    <p:spTree>
      <p:nvGrpSpPr>
        <p:cNvPr id="1" name="Shape 90"/>
        <p:cNvGrpSpPr/>
        <p:nvPr/>
      </p:nvGrpSpPr>
      <p:grpSpPr>
        <a:xfrm>
          <a:off x="0" y="0"/>
          <a:ext cx="0" cy="0"/>
          <a:chOff x="0" y="0"/>
          <a:chExt cx="0" cy="0"/>
        </a:xfrm>
      </p:grpSpPr>
      <p:sp>
        <p:nvSpPr>
          <p:cNvPr id="91" name="Google Shape;91;p30"/>
          <p:cNvSpPr txBox="1">
            <a:spLocks noGrp="1"/>
          </p:cNvSpPr>
          <p:nvPr>
            <p:ph type="sldNum" idx="12"/>
          </p:nvPr>
        </p:nvSpPr>
        <p:spPr>
          <a:xfrm>
            <a:off x="12008614" y="9107763"/>
            <a:ext cx="345947" cy="384047"/>
          </a:xfrm>
          <a:prstGeom prst="rect">
            <a:avLst/>
          </a:prstGeom>
          <a:noFill/>
          <a:ln>
            <a:noFill/>
          </a:ln>
        </p:spPr>
        <p:txBody>
          <a:bodyPr spcFirstLastPara="1" wrap="square" lIns="65000" tIns="65000" rIns="65000" bIns="65000" anchor="ctr" anchorCtr="0">
            <a:spAutoFit/>
          </a:bodyPr>
          <a:lstStyle>
            <a:lvl1pPr marL="0" marR="0" lvl="0"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898989"/>
              </a:buClr>
              <a:buSzPts val="1600"/>
              <a:buFont typeface="Book Antiqua"/>
              <a:buNone/>
              <a:defRPr sz="1600">
                <a:solidFill>
                  <a:srgbClr val="898989"/>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sz="1800">
              <a:solidFill>
                <a:srgbClr val="4C4946"/>
              </a:solidFill>
              <a:latin typeface="Palatino"/>
              <a:ea typeface="Palatino"/>
              <a:cs typeface="Palatino"/>
              <a:sym typeface="Palatin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bg>
      <p:bgPr>
        <a:solidFill>
          <a:srgbClr val="FFFFFF"/>
        </a:solidFill>
        <a:effectLst/>
      </p:bgPr>
    </p:bg>
    <p:spTree>
      <p:nvGrpSpPr>
        <p:cNvPr id="1" name="Shape 92"/>
        <p:cNvGrpSpPr/>
        <p:nvPr/>
      </p:nvGrpSpPr>
      <p:grpSpPr>
        <a:xfrm>
          <a:off x="0" y="0"/>
          <a:ext cx="0" cy="0"/>
          <a:chOff x="0" y="0"/>
          <a:chExt cx="0" cy="0"/>
        </a:xfrm>
      </p:grpSpPr>
      <p:cxnSp>
        <p:nvCxnSpPr>
          <p:cNvPr id="93" name="Google Shape;93;p31"/>
          <p:cNvCxnSpPr/>
          <p:nvPr/>
        </p:nvCxnSpPr>
        <p:spPr>
          <a:xfrm rot="10800000" flipH="1">
            <a:off x="812798" y="2100612"/>
            <a:ext cx="2" cy="975362"/>
          </a:xfrm>
          <a:prstGeom prst="straightConnector1">
            <a:avLst/>
          </a:prstGeom>
          <a:noFill/>
          <a:ln w="12700" cap="flat" cmpd="sng">
            <a:solidFill>
              <a:srgbClr val="1CADE4"/>
            </a:solidFill>
            <a:prstDash val="solid"/>
            <a:round/>
            <a:headEnd type="none" w="sm" len="sm"/>
            <a:tailEnd type="none" w="sm" len="sm"/>
          </a:ln>
        </p:spPr>
      </p:cxnSp>
      <p:sp>
        <p:nvSpPr>
          <p:cNvPr id="94" name="Google Shape;94;p31"/>
          <p:cNvSpPr txBox="1">
            <a:spLocks noGrp="1"/>
          </p:cNvSpPr>
          <p:nvPr>
            <p:ph type="title"/>
          </p:nvPr>
        </p:nvSpPr>
        <p:spPr>
          <a:xfrm>
            <a:off x="1092402" y="1843429"/>
            <a:ext cx="10368079" cy="1599592"/>
          </a:xfrm>
          <a:prstGeom prst="rect">
            <a:avLst/>
          </a:prstGeom>
          <a:noFill/>
          <a:ln>
            <a:noFill/>
          </a:ln>
        </p:spPr>
        <p:txBody>
          <a:bodyPr spcFirstLastPara="1" wrap="square" lIns="48750" tIns="48750" rIns="48750" bIns="48750" anchor="ctr" anchorCtr="0">
            <a:normAutofit/>
          </a:bodyPr>
          <a:lstStyle>
            <a:lvl1pPr lvl="0" algn="l">
              <a:lnSpc>
                <a:spcPct val="80000"/>
              </a:lnSpc>
              <a:spcBef>
                <a:spcPts val="0"/>
              </a:spcBef>
              <a:spcAft>
                <a:spcPts val="0"/>
              </a:spcAft>
              <a:buClr>
                <a:srgbClr val="0D0D0D"/>
              </a:buClr>
              <a:buSzPts val="7000"/>
              <a:buFont typeface="Twentieth Century"/>
              <a:buNone/>
              <a:defRPr cap="none">
                <a:solidFill>
                  <a:srgbClr val="0D0D0D"/>
                </a:solidFill>
                <a:latin typeface="Twentieth Century"/>
                <a:ea typeface="Twentieth Century"/>
                <a:cs typeface="Twentieth Century"/>
                <a:sym typeface="Twentieth Century"/>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95" name="Google Shape;95;p31"/>
          <p:cNvSpPr txBox="1">
            <a:spLocks noGrp="1"/>
          </p:cNvSpPr>
          <p:nvPr>
            <p:ph type="body" idx="1"/>
          </p:nvPr>
        </p:nvSpPr>
        <p:spPr>
          <a:xfrm>
            <a:off x="1092402" y="3657600"/>
            <a:ext cx="10368081" cy="4291585"/>
          </a:xfrm>
          <a:prstGeom prst="rect">
            <a:avLst/>
          </a:prstGeom>
          <a:noFill/>
          <a:ln>
            <a:noFill/>
          </a:ln>
        </p:spPr>
        <p:txBody>
          <a:bodyPr spcFirstLastPara="1" wrap="square" lIns="48750" tIns="48750" rIns="48750" bIns="48750" anchor="t" anchorCtr="0">
            <a:normAutofit/>
          </a:bodyPr>
          <a:lstStyle>
            <a:lvl1pPr marL="457200" lvl="0" indent="-419100" algn="l">
              <a:lnSpc>
                <a:spcPct val="90000"/>
              </a:lnSpc>
              <a:spcBef>
                <a:spcPts val="1700"/>
              </a:spcBef>
              <a:spcAft>
                <a:spcPts val="0"/>
              </a:spcAft>
              <a:buClr>
                <a:srgbClr val="1CADE4"/>
              </a:buClr>
              <a:buSzPts val="3000"/>
              <a:buFont typeface="Twentieth Century"/>
              <a:buChar char=" "/>
              <a:defRPr sz="3000">
                <a:solidFill>
                  <a:srgbClr val="000000"/>
                </a:solidFill>
                <a:latin typeface="Twentieth Century"/>
                <a:ea typeface="Twentieth Century"/>
                <a:cs typeface="Twentieth Century"/>
                <a:sym typeface="Twentieth Century"/>
              </a:defRPr>
            </a:lvl1pPr>
            <a:lvl2pPr marL="914400" lvl="1" indent="-419100" algn="l">
              <a:lnSpc>
                <a:spcPct val="90000"/>
              </a:lnSpc>
              <a:spcBef>
                <a:spcPts val="1700"/>
              </a:spcBef>
              <a:spcAft>
                <a:spcPts val="0"/>
              </a:spcAft>
              <a:buClr>
                <a:srgbClr val="1CADE4"/>
              </a:buClr>
              <a:buSzPts val="3000"/>
              <a:buFont typeface="Twentieth Century"/>
              <a:buChar char="­"/>
              <a:defRPr sz="3000">
                <a:solidFill>
                  <a:srgbClr val="000000"/>
                </a:solidFill>
                <a:latin typeface="Twentieth Century"/>
                <a:ea typeface="Twentieth Century"/>
                <a:cs typeface="Twentieth Century"/>
                <a:sym typeface="Twentieth Century"/>
              </a:defRPr>
            </a:lvl2pPr>
            <a:lvl3pPr marL="1371600" lvl="2" indent="-419100" algn="l">
              <a:lnSpc>
                <a:spcPct val="90000"/>
              </a:lnSpc>
              <a:spcBef>
                <a:spcPts val="1700"/>
              </a:spcBef>
              <a:spcAft>
                <a:spcPts val="0"/>
              </a:spcAft>
              <a:buClr>
                <a:srgbClr val="1CADE4"/>
              </a:buClr>
              <a:buSzPts val="3000"/>
              <a:buFont typeface="Twentieth Century"/>
              <a:buChar char="­"/>
              <a:defRPr sz="3000">
                <a:solidFill>
                  <a:srgbClr val="000000"/>
                </a:solidFill>
                <a:latin typeface="Twentieth Century"/>
                <a:ea typeface="Twentieth Century"/>
                <a:cs typeface="Twentieth Century"/>
                <a:sym typeface="Twentieth Century"/>
              </a:defRPr>
            </a:lvl3pPr>
            <a:lvl4pPr marL="1828800" lvl="3" indent="-419100" algn="l">
              <a:lnSpc>
                <a:spcPct val="90000"/>
              </a:lnSpc>
              <a:spcBef>
                <a:spcPts val="1700"/>
              </a:spcBef>
              <a:spcAft>
                <a:spcPts val="0"/>
              </a:spcAft>
              <a:buClr>
                <a:srgbClr val="1CADE4"/>
              </a:buClr>
              <a:buSzPts val="3000"/>
              <a:buFont typeface="Twentieth Century"/>
              <a:buChar char="­"/>
              <a:defRPr sz="3000">
                <a:solidFill>
                  <a:srgbClr val="000000"/>
                </a:solidFill>
                <a:latin typeface="Twentieth Century"/>
                <a:ea typeface="Twentieth Century"/>
                <a:cs typeface="Twentieth Century"/>
                <a:sym typeface="Twentieth Century"/>
              </a:defRPr>
            </a:lvl4pPr>
            <a:lvl5pPr marL="2286000" lvl="4" indent="-419100" algn="l">
              <a:lnSpc>
                <a:spcPct val="90000"/>
              </a:lnSpc>
              <a:spcBef>
                <a:spcPts val="1700"/>
              </a:spcBef>
              <a:spcAft>
                <a:spcPts val="0"/>
              </a:spcAft>
              <a:buClr>
                <a:srgbClr val="1CADE4"/>
              </a:buClr>
              <a:buSzPts val="3000"/>
              <a:buFont typeface="Twentieth Century"/>
              <a:buChar char="­"/>
              <a:defRPr sz="3000">
                <a:solidFill>
                  <a:srgbClr val="000000"/>
                </a:solidFill>
                <a:latin typeface="Twentieth Century"/>
                <a:ea typeface="Twentieth Century"/>
                <a:cs typeface="Twentieth Century"/>
                <a:sym typeface="Twentieth Century"/>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96" name="Google Shape;96;p31"/>
          <p:cNvSpPr txBox="1">
            <a:spLocks noGrp="1"/>
          </p:cNvSpPr>
          <p:nvPr>
            <p:ph type="sldNum" idx="12"/>
          </p:nvPr>
        </p:nvSpPr>
        <p:spPr>
          <a:xfrm>
            <a:off x="11559822" y="8123571"/>
            <a:ext cx="306440" cy="288035"/>
          </a:xfrm>
          <a:prstGeom prst="rect">
            <a:avLst/>
          </a:prstGeom>
          <a:noFill/>
          <a:ln>
            <a:noFill/>
          </a:ln>
        </p:spPr>
        <p:txBody>
          <a:bodyPr spcFirstLastPara="1" wrap="square" lIns="48750" tIns="48750" rIns="48750" bIns="48750" anchor="ctr" anchorCtr="0">
            <a:spAutoFit/>
          </a:bodyPr>
          <a:lstStyle>
            <a:lvl1pPr marL="0" marR="0" lvl="0"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sz="1800">
              <a:solidFill>
                <a:srgbClr val="4C4946"/>
              </a:solidFill>
              <a:latin typeface="Palatino"/>
              <a:ea typeface="Palatino"/>
              <a:cs typeface="Palatino"/>
              <a:sym typeface="Palatin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19" name="Google Shape;19;p14"/>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20" name="Google Shape;20;p14"/>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1270000" y="254000"/>
            <a:ext cx="10464800" cy="24384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45A7DE"/>
              </a:buClr>
              <a:buSzPts val="8000"/>
              <a:buFont typeface="Permanent Marker"/>
              <a:buNone/>
              <a:defRPr sz="8000">
                <a:solidFill>
                  <a:srgbClr val="45A7DE"/>
                </a:solidFill>
                <a:latin typeface="Permanent Marker"/>
                <a:ea typeface="Permanent Marker"/>
                <a:cs typeface="Permanent Marker"/>
                <a:sym typeface="Permanent Marker"/>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23" name="Google Shape;23;p15"/>
          <p:cNvSpPr txBox="1">
            <a:spLocks noGrp="1"/>
          </p:cNvSpPr>
          <p:nvPr>
            <p:ph type="body" idx="1"/>
          </p:nvPr>
        </p:nvSpPr>
        <p:spPr>
          <a:xfrm>
            <a:off x="1270000" y="2768600"/>
            <a:ext cx="10464800" cy="5715000"/>
          </a:xfrm>
          <a:prstGeom prst="rect">
            <a:avLst/>
          </a:prstGeom>
          <a:noFill/>
          <a:ln>
            <a:noFill/>
          </a:ln>
        </p:spPr>
        <p:txBody>
          <a:bodyPr spcFirstLastPara="1" wrap="square" lIns="50800" tIns="50800" rIns="50800" bIns="50800" anchor="ctr" anchorCtr="0">
            <a:normAutofit/>
          </a:bodyPr>
          <a:lstStyle>
            <a:lvl1pPr marL="457200" lvl="0" indent="-365887" algn="l">
              <a:lnSpc>
                <a:spcPct val="100000"/>
              </a:lnSpc>
              <a:spcBef>
                <a:spcPts val="4200"/>
              </a:spcBef>
              <a:spcAft>
                <a:spcPts val="0"/>
              </a:spcAft>
              <a:buClr>
                <a:srgbClr val="858585"/>
              </a:buClr>
              <a:buSzPts val="2162"/>
              <a:buFont typeface="Permanent Marker"/>
              <a:buChar char="•"/>
              <a:defRPr sz="4600">
                <a:solidFill>
                  <a:srgbClr val="858585"/>
                </a:solidFill>
                <a:latin typeface="Permanent Marker"/>
                <a:ea typeface="Permanent Marker"/>
                <a:cs typeface="Permanent Marker"/>
                <a:sym typeface="Permanent Marker"/>
              </a:defRPr>
            </a:lvl1pPr>
            <a:lvl2pPr marL="914400" lvl="1" indent="-365887" algn="l">
              <a:lnSpc>
                <a:spcPct val="100000"/>
              </a:lnSpc>
              <a:spcBef>
                <a:spcPts val="4200"/>
              </a:spcBef>
              <a:spcAft>
                <a:spcPts val="0"/>
              </a:spcAft>
              <a:buClr>
                <a:srgbClr val="858585"/>
              </a:buClr>
              <a:buSzPts val="2162"/>
              <a:buFont typeface="Permanent Marker"/>
              <a:buChar char="•"/>
              <a:defRPr sz="4600">
                <a:solidFill>
                  <a:srgbClr val="858585"/>
                </a:solidFill>
                <a:latin typeface="Permanent Marker"/>
                <a:ea typeface="Permanent Marker"/>
                <a:cs typeface="Permanent Marker"/>
                <a:sym typeface="Permanent Marker"/>
              </a:defRPr>
            </a:lvl2pPr>
            <a:lvl3pPr marL="1371600" lvl="2" indent="-365886" algn="l">
              <a:lnSpc>
                <a:spcPct val="100000"/>
              </a:lnSpc>
              <a:spcBef>
                <a:spcPts val="4200"/>
              </a:spcBef>
              <a:spcAft>
                <a:spcPts val="0"/>
              </a:spcAft>
              <a:buClr>
                <a:srgbClr val="858585"/>
              </a:buClr>
              <a:buSzPts val="2162"/>
              <a:buFont typeface="Permanent Marker"/>
              <a:buChar char="•"/>
              <a:defRPr sz="4600">
                <a:solidFill>
                  <a:srgbClr val="858585"/>
                </a:solidFill>
                <a:latin typeface="Permanent Marker"/>
                <a:ea typeface="Permanent Marker"/>
                <a:cs typeface="Permanent Marker"/>
                <a:sym typeface="Permanent Marker"/>
              </a:defRPr>
            </a:lvl3pPr>
            <a:lvl4pPr marL="1828800" lvl="3" indent="-365886" algn="l">
              <a:lnSpc>
                <a:spcPct val="100000"/>
              </a:lnSpc>
              <a:spcBef>
                <a:spcPts val="4200"/>
              </a:spcBef>
              <a:spcAft>
                <a:spcPts val="0"/>
              </a:spcAft>
              <a:buClr>
                <a:srgbClr val="858585"/>
              </a:buClr>
              <a:buSzPts val="2162"/>
              <a:buFont typeface="Permanent Marker"/>
              <a:buChar char="•"/>
              <a:defRPr sz="4600">
                <a:solidFill>
                  <a:srgbClr val="858585"/>
                </a:solidFill>
                <a:latin typeface="Permanent Marker"/>
                <a:ea typeface="Permanent Marker"/>
                <a:cs typeface="Permanent Marker"/>
                <a:sym typeface="Permanent Marker"/>
              </a:defRPr>
            </a:lvl4pPr>
            <a:lvl5pPr marL="2286000" lvl="4" indent="-365886" algn="l">
              <a:lnSpc>
                <a:spcPct val="100000"/>
              </a:lnSpc>
              <a:spcBef>
                <a:spcPts val="4200"/>
              </a:spcBef>
              <a:spcAft>
                <a:spcPts val="0"/>
              </a:spcAft>
              <a:buClr>
                <a:srgbClr val="858585"/>
              </a:buClr>
              <a:buSzPts val="2162"/>
              <a:buFont typeface="Permanent Marker"/>
              <a:buChar char="•"/>
              <a:defRPr sz="4600">
                <a:solidFill>
                  <a:srgbClr val="858585"/>
                </a:solidFill>
                <a:latin typeface="Permanent Marker"/>
                <a:ea typeface="Permanent Marker"/>
                <a:cs typeface="Permanent Marker"/>
                <a:sym typeface="Permanent Marke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24" name="Google Shape;24;p15"/>
          <p:cNvSpPr txBox="1">
            <a:spLocks noGrp="1"/>
          </p:cNvSpPr>
          <p:nvPr>
            <p:ph type="sldNum" idx="12"/>
          </p:nvPr>
        </p:nvSpPr>
        <p:spPr>
          <a:xfrm>
            <a:off x="6311901" y="9271000"/>
            <a:ext cx="374905" cy="355600"/>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1pPr>
            <a:lvl2pPr marL="0" marR="0" lvl="1"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2pPr>
            <a:lvl3pPr marL="0" marR="0" lvl="2"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3pPr>
            <a:lvl4pPr marL="0" marR="0" lvl="3"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4pPr>
            <a:lvl5pPr marL="0" marR="0" lvl="4"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5pPr>
            <a:lvl6pPr marL="0" marR="0" lvl="5"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6pPr>
            <a:lvl7pPr marL="0" marR="0" lvl="6"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7pPr>
            <a:lvl8pPr marL="0" marR="0" lvl="7"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8pPr>
            <a:lvl9pPr marL="0" marR="0" lvl="8" indent="0" algn="ctr">
              <a:lnSpc>
                <a:spcPct val="100000"/>
              </a:lnSpc>
              <a:spcBef>
                <a:spcPts val="0"/>
              </a:spcBef>
              <a:spcAft>
                <a:spcPts val="0"/>
              </a:spcAft>
              <a:buClr>
                <a:srgbClr val="868686"/>
              </a:buClr>
              <a:buSzPts val="1800"/>
              <a:buFont typeface="Permanent Marker"/>
              <a:buNone/>
              <a:defRPr>
                <a:solidFill>
                  <a:srgbClr val="868686"/>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US"/>
              <a:t>‹#›</a:t>
            </a:fld>
            <a:endParaRPr>
              <a:solidFill>
                <a:srgbClr val="4C4946"/>
              </a:solidFill>
              <a:latin typeface="Palatino"/>
              <a:ea typeface="Palatino"/>
              <a:cs typeface="Palatino"/>
              <a:sym typeface="Palati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rgbClr val="FFFFFF"/>
        </a:solidFill>
        <a:effectLst/>
      </p:bgPr>
    </p:bg>
    <p:spTree>
      <p:nvGrpSpPr>
        <p:cNvPr id="1" name="Shape 25"/>
        <p:cNvGrpSpPr/>
        <p:nvPr/>
      </p:nvGrpSpPr>
      <p:grpSpPr>
        <a:xfrm>
          <a:off x="0" y="0"/>
          <a:ext cx="0" cy="0"/>
          <a:chOff x="0" y="0"/>
          <a:chExt cx="0" cy="0"/>
        </a:xfrm>
      </p:grpSpPr>
      <p:cxnSp>
        <p:nvCxnSpPr>
          <p:cNvPr id="26" name="Google Shape;26;p16"/>
          <p:cNvCxnSpPr/>
          <p:nvPr/>
        </p:nvCxnSpPr>
        <p:spPr>
          <a:xfrm rot="10800000">
            <a:off x="812800" y="1175215"/>
            <a:ext cx="0" cy="1300482"/>
          </a:xfrm>
          <a:prstGeom prst="straightConnector1">
            <a:avLst/>
          </a:prstGeom>
          <a:noFill/>
          <a:ln w="19050" cap="flat" cmpd="sng">
            <a:solidFill>
              <a:srgbClr val="99CB38"/>
            </a:solidFill>
            <a:prstDash val="solid"/>
            <a:round/>
            <a:headEnd type="none" w="sm" len="sm"/>
            <a:tailEnd type="none" w="sm" len="sm"/>
          </a:ln>
        </p:spPr>
      </p:cxnSp>
      <p:sp>
        <p:nvSpPr>
          <p:cNvPr id="27" name="Google Shape;27;p16"/>
          <p:cNvSpPr txBox="1">
            <a:spLocks noGrp="1"/>
          </p:cNvSpPr>
          <p:nvPr>
            <p:ph type="title"/>
          </p:nvPr>
        </p:nvSpPr>
        <p:spPr>
          <a:xfrm>
            <a:off x="1092402" y="832307"/>
            <a:ext cx="10368079" cy="2132789"/>
          </a:xfrm>
          <a:prstGeom prst="rect">
            <a:avLst/>
          </a:prstGeom>
          <a:noFill/>
          <a:ln>
            <a:noFill/>
          </a:ln>
        </p:spPr>
        <p:txBody>
          <a:bodyPr spcFirstLastPara="1" wrap="square" lIns="45700" tIns="45700" rIns="45700" bIns="45700" anchor="ctr" anchorCtr="0">
            <a:normAutofit/>
          </a:bodyPr>
          <a:lstStyle>
            <a:lvl1pPr lvl="0" algn="l">
              <a:lnSpc>
                <a:spcPct val="80000"/>
              </a:lnSpc>
              <a:spcBef>
                <a:spcPts val="0"/>
              </a:spcBef>
              <a:spcAft>
                <a:spcPts val="0"/>
              </a:spcAft>
              <a:buClr>
                <a:srgbClr val="0D0D0D"/>
              </a:buClr>
              <a:buSzPts val="6200"/>
              <a:buFont typeface="Twentieth Century"/>
              <a:buNone/>
              <a:defRPr sz="6200" cap="none">
                <a:solidFill>
                  <a:srgbClr val="0D0D0D"/>
                </a:solidFill>
                <a:latin typeface="Twentieth Century"/>
                <a:ea typeface="Twentieth Century"/>
                <a:cs typeface="Twentieth Century"/>
                <a:sym typeface="Twentieth Century"/>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28" name="Google Shape;28;p16"/>
          <p:cNvSpPr txBox="1">
            <a:spLocks noGrp="1"/>
          </p:cNvSpPr>
          <p:nvPr>
            <p:ph type="body" idx="1"/>
          </p:nvPr>
        </p:nvSpPr>
        <p:spPr>
          <a:xfrm>
            <a:off x="1092402" y="3251200"/>
            <a:ext cx="10368080" cy="5722112"/>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700"/>
              </a:spcBef>
              <a:spcAft>
                <a:spcPts val="0"/>
              </a:spcAft>
              <a:buClr>
                <a:srgbClr val="99CB38"/>
              </a:buClr>
              <a:buSzPts val="2800"/>
              <a:buFont typeface="Twentieth Century"/>
              <a:buChar char=" "/>
              <a:defRPr sz="2800">
                <a:solidFill>
                  <a:srgbClr val="000000"/>
                </a:solidFill>
                <a:latin typeface="Twentieth Century"/>
                <a:ea typeface="Twentieth Century"/>
                <a:cs typeface="Twentieth Century"/>
                <a:sym typeface="Twentieth Century"/>
              </a:defRPr>
            </a:lvl1pPr>
            <a:lvl2pPr marL="914400" lvl="1" indent="-406400" algn="l">
              <a:lnSpc>
                <a:spcPct val="90000"/>
              </a:lnSpc>
              <a:spcBef>
                <a:spcPts val="1700"/>
              </a:spcBef>
              <a:spcAft>
                <a:spcPts val="0"/>
              </a:spcAft>
              <a:buClr>
                <a:srgbClr val="99CB38"/>
              </a:buClr>
              <a:buSzPts val="2800"/>
              <a:buFont typeface="Twentieth Century"/>
              <a:buChar char="­"/>
              <a:defRPr sz="2800">
                <a:solidFill>
                  <a:srgbClr val="000000"/>
                </a:solidFill>
                <a:latin typeface="Twentieth Century"/>
                <a:ea typeface="Twentieth Century"/>
                <a:cs typeface="Twentieth Century"/>
                <a:sym typeface="Twentieth Century"/>
              </a:defRPr>
            </a:lvl2pPr>
            <a:lvl3pPr marL="1371600" lvl="2" indent="-406400" algn="l">
              <a:lnSpc>
                <a:spcPct val="90000"/>
              </a:lnSpc>
              <a:spcBef>
                <a:spcPts val="1700"/>
              </a:spcBef>
              <a:spcAft>
                <a:spcPts val="0"/>
              </a:spcAft>
              <a:buClr>
                <a:srgbClr val="99CB38"/>
              </a:buClr>
              <a:buSzPts val="2800"/>
              <a:buFont typeface="Twentieth Century"/>
              <a:buChar char="­"/>
              <a:defRPr sz="2800">
                <a:solidFill>
                  <a:srgbClr val="000000"/>
                </a:solidFill>
                <a:latin typeface="Twentieth Century"/>
                <a:ea typeface="Twentieth Century"/>
                <a:cs typeface="Twentieth Century"/>
                <a:sym typeface="Twentieth Century"/>
              </a:defRPr>
            </a:lvl3pPr>
            <a:lvl4pPr marL="1828800" lvl="3" indent="-406400" algn="l">
              <a:lnSpc>
                <a:spcPct val="90000"/>
              </a:lnSpc>
              <a:spcBef>
                <a:spcPts val="1700"/>
              </a:spcBef>
              <a:spcAft>
                <a:spcPts val="0"/>
              </a:spcAft>
              <a:buClr>
                <a:srgbClr val="99CB38"/>
              </a:buClr>
              <a:buSzPts val="2800"/>
              <a:buFont typeface="Twentieth Century"/>
              <a:buChar char="­"/>
              <a:defRPr sz="2800">
                <a:solidFill>
                  <a:srgbClr val="000000"/>
                </a:solidFill>
                <a:latin typeface="Twentieth Century"/>
                <a:ea typeface="Twentieth Century"/>
                <a:cs typeface="Twentieth Century"/>
                <a:sym typeface="Twentieth Century"/>
              </a:defRPr>
            </a:lvl4pPr>
            <a:lvl5pPr marL="2286000" lvl="4" indent="-406400" algn="l">
              <a:lnSpc>
                <a:spcPct val="90000"/>
              </a:lnSpc>
              <a:spcBef>
                <a:spcPts val="1700"/>
              </a:spcBef>
              <a:spcAft>
                <a:spcPts val="0"/>
              </a:spcAft>
              <a:buClr>
                <a:srgbClr val="99CB38"/>
              </a:buClr>
              <a:buSzPts val="2800"/>
              <a:buFont typeface="Twentieth Century"/>
              <a:buChar char="­"/>
              <a:defRPr sz="2800">
                <a:solidFill>
                  <a:srgbClr val="000000"/>
                </a:solidFill>
                <a:latin typeface="Twentieth Century"/>
                <a:ea typeface="Twentieth Century"/>
                <a:cs typeface="Twentieth Century"/>
                <a:sym typeface="Twentieth Century"/>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29" name="Google Shape;29;p16"/>
          <p:cNvSpPr txBox="1">
            <a:spLocks noGrp="1"/>
          </p:cNvSpPr>
          <p:nvPr>
            <p:ph type="sldNum" idx="12"/>
          </p:nvPr>
        </p:nvSpPr>
        <p:spPr>
          <a:xfrm>
            <a:off x="11559822" y="9256882"/>
            <a:ext cx="300344" cy="281939"/>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400"/>
              <a:buFont typeface="Twentieth Century"/>
              <a:buNone/>
              <a:defRPr sz="1400">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sz="1800">
              <a:solidFill>
                <a:srgbClr val="4C4946"/>
              </a:solidFill>
              <a:latin typeface="Palatino"/>
              <a:ea typeface="Palatino"/>
              <a:cs typeface="Palatino"/>
              <a:sym typeface="Palatin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p:spTree>
      <p:nvGrpSpPr>
        <p:cNvPr id="1" name="Shape 30"/>
        <p:cNvGrpSpPr/>
        <p:nvPr/>
      </p:nvGrpSpPr>
      <p:grpSpPr>
        <a:xfrm>
          <a:off x="0" y="0"/>
          <a:ext cx="0" cy="0"/>
          <a:chOff x="0" y="0"/>
          <a:chExt cx="0" cy="0"/>
        </a:xfrm>
      </p:grpSpPr>
      <p:cxnSp>
        <p:nvCxnSpPr>
          <p:cNvPr id="31" name="Google Shape;31;p17"/>
          <p:cNvCxnSpPr/>
          <p:nvPr/>
        </p:nvCxnSpPr>
        <p:spPr>
          <a:xfrm>
            <a:off x="508000" y="6591300"/>
            <a:ext cx="11999454"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32" name="Google Shape;32;p17"/>
          <p:cNvCxnSpPr/>
          <p:nvPr/>
        </p:nvCxnSpPr>
        <p:spPr>
          <a:xfrm>
            <a:off x="507999" y="4089400"/>
            <a:ext cx="12000020"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33" name="Google Shape;33;p17"/>
          <p:cNvCxnSpPr/>
          <p:nvPr/>
        </p:nvCxnSpPr>
        <p:spPr>
          <a:xfrm rot="10800000" flipH="1">
            <a:off x="7994301" y="4526255"/>
            <a:ext cx="2" cy="164276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34" name="Google Shape;34;p17"/>
          <p:cNvSpPr txBox="1">
            <a:spLocks noGrp="1"/>
          </p:cNvSpPr>
          <p:nvPr>
            <p:ph type="body" idx="1"/>
          </p:nvPr>
        </p:nvSpPr>
        <p:spPr>
          <a:xfrm>
            <a:off x="508000" y="3505200"/>
            <a:ext cx="7200900" cy="508000"/>
          </a:xfrm>
          <a:prstGeom prst="rect">
            <a:avLst/>
          </a:prstGeom>
          <a:noFill/>
          <a:ln>
            <a:noFill/>
          </a:ln>
        </p:spPr>
        <p:txBody>
          <a:bodyPr spcFirstLastPara="1" wrap="square" lIns="50800" tIns="50800" rIns="50800" bIns="50800" anchor="ctr" anchorCtr="0">
            <a:norm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35" name="Google Shape;35;p17"/>
          <p:cNvSpPr txBox="1">
            <a:spLocks noGrp="1"/>
          </p:cNvSpPr>
          <p:nvPr>
            <p:ph type="title"/>
          </p:nvPr>
        </p:nvSpPr>
        <p:spPr>
          <a:xfrm>
            <a:off x="508000" y="4140200"/>
            <a:ext cx="7200900" cy="2413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36" name="Google Shape;36;p17"/>
          <p:cNvSpPr txBox="1">
            <a:spLocks noGrp="1"/>
          </p:cNvSpPr>
          <p:nvPr>
            <p:ph type="body" idx="2"/>
          </p:nvPr>
        </p:nvSpPr>
        <p:spPr>
          <a:xfrm>
            <a:off x="8280400" y="4140200"/>
            <a:ext cx="4241800" cy="24130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37" name="Google Shape;37;p17"/>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to - Horizontal">
  <p:cSld name="Photo - Horizontal">
    <p:spTree>
      <p:nvGrpSpPr>
        <p:cNvPr id="1" name="Shape 38"/>
        <p:cNvGrpSpPr/>
        <p:nvPr/>
      </p:nvGrpSpPr>
      <p:grpSpPr>
        <a:xfrm>
          <a:off x="0" y="0"/>
          <a:ext cx="0" cy="0"/>
          <a:chOff x="0" y="0"/>
          <a:chExt cx="0" cy="0"/>
        </a:xfrm>
      </p:grpSpPr>
      <p:cxnSp>
        <p:nvCxnSpPr>
          <p:cNvPr id="39" name="Google Shape;39;p18"/>
          <p:cNvCxnSpPr/>
          <p:nvPr/>
        </p:nvCxnSpPr>
        <p:spPr>
          <a:xfrm rot="10800000" flipH="1">
            <a:off x="7994301" y="7053554"/>
            <a:ext cx="2" cy="164276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40" name="Google Shape;40;p18"/>
          <p:cNvCxnSpPr/>
          <p:nvPr/>
        </p:nvCxnSpPr>
        <p:spPr>
          <a:xfrm>
            <a:off x="508000" y="9131300"/>
            <a:ext cx="11999454"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41" name="Google Shape;41;p18"/>
          <p:cNvCxnSpPr/>
          <p:nvPr/>
        </p:nvCxnSpPr>
        <p:spPr>
          <a:xfrm>
            <a:off x="507999" y="6629400"/>
            <a:ext cx="12000020"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42" name="Google Shape;42;p18"/>
          <p:cNvCxnSpPr/>
          <p:nvPr/>
        </p:nvCxnSpPr>
        <p:spPr>
          <a:xfrm rot="10800000" flipH="1">
            <a:off x="7994301" y="7053554"/>
            <a:ext cx="2" cy="164276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43" name="Google Shape;43;p18"/>
          <p:cNvSpPr txBox="1">
            <a:spLocks noGrp="1"/>
          </p:cNvSpPr>
          <p:nvPr>
            <p:ph type="body" idx="1"/>
          </p:nvPr>
        </p:nvSpPr>
        <p:spPr>
          <a:xfrm>
            <a:off x="508000" y="6096000"/>
            <a:ext cx="7200900" cy="508000"/>
          </a:xfrm>
          <a:prstGeom prst="rect">
            <a:avLst/>
          </a:prstGeom>
          <a:noFill/>
          <a:ln>
            <a:noFill/>
          </a:ln>
        </p:spPr>
        <p:txBody>
          <a:bodyPr spcFirstLastPara="1" wrap="square" lIns="50800" tIns="50800" rIns="50800" bIns="50800" anchor="ctr" anchorCtr="0">
            <a:norm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44" name="Google Shape;44;p18"/>
          <p:cNvSpPr>
            <a:spLocks noGrp="1"/>
          </p:cNvSpPr>
          <p:nvPr>
            <p:ph type="pic" idx="2"/>
          </p:nvPr>
        </p:nvSpPr>
        <p:spPr>
          <a:xfrm>
            <a:off x="596900" y="633460"/>
            <a:ext cx="11811000" cy="52070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45" name="Google Shape;45;p18"/>
          <p:cNvSpPr txBox="1">
            <a:spLocks noGrp="1"/>
          </p:cNvSpPr>
          <p:nvPr>
            <p:ph type="title"/>
          </p:nvPr>
        </p:nvSpPr>
        <p:spPr>
          <a:xfrm>
            <a:off x="508000" y="6680200"/>
            <a:ext cx="7200900" cy="2413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46" name="Google Shape;46;p18"/>
          <p:cNvSpPr txBox="1">
            <a:spLocks noGrp="1"/>
          </p:cNvSpPr>
          <p:nvPr>
            <p:ph type="body" idx="3"/>
          </p:nvPr>
        </p:nvSpPr>
        <p:spPr>
          <a:xfrm>
            <a:off x="8280400" y="6680200"/>
            <a:ext cx="4241800" cy="241300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47" name="Google Shape;47;p18"/>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 Center">
  <p:cSld name="Title - Center">
    <p:spTree>
      <p:nvGrpSpPr>
        <p:cNvPr id="1" name="Shape 48"/>
        <p:cNvGrpSpPr/>
        <p:nvPr/>
      </p:nvGrpSpPr>
      <p:grpSpPr>
        <a:xfrm>
          <a:off x="0" y="0"/>
          <a:ext cx="0" cy="0"/>
          <a:chOff x="0" y="0"/>
          <a:chExt cx="0" cy="0"/>
        </a:xfrm>
      </p:grpSpPr>
      <p:sp>
        <p:nvSpPr>
          <p:cNvPr id="49" name="Google Shape;49;p19"/>
          <p:cNvSpPr txBox="1">
            <a:spLocks noGrp="1"/>
          </p:cNvSpPr>
          <p:nvPr>
            <p:ph type="title"/>
          </p:nvPr>
        </p:nvSpPr>
        <p:spPr>
          <a:xfrm>
            <a:off x="508000" y="3670300"/>
            <a:ext cx="11988800" cy="24130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50" name="Google Shape;50;p19"/>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hoto - Vertical">
  <p:cSld name="Photo - Vertical">
    <p:spTree>
      <p:nvGrpSpPr>
        <p:cNvPr id="1" name="Shape 51"/>
        <p:cNvGrpSpPr/>
        <p:nvPr/>
      </p:nvGrpSpPr>
      <p:grpSpPr>
        <a:xfrm>
          <a:off x="0" y="0"/>
          <a:ext cx="0" cy="0"/>
          <a:chOff x="0" y="0"/>
          <a:chExt cx="0" cy="0"/>
        </a:xfrm>
      </p:grpSpPr>
      <p:cxnSp>
        <p:nvCxnSpPr>
          <p:cNvPr id="52" name="Google Shape;52;p20"/>
          <p:cNvCxnSpPr/>
          <p:nvPr/>
        </p:nvCxnSpPr>
        <p:spPr>
          <a:xfrm>
            <a:off x="507999" y="4876800"/>
            <a:ext cx="5676376"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53" name="Google Shape;53;p20"/>
          <p:cNvCxnSpPr/>
          <p:nvPr/>
        </p:nvCxnSpPr>
        <p:spPr>
          <a:xfrm>
            <a:off x="508000" y="2768600"/>
            <a:ext cx="5676317" cy="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54" name="Google Shape;54;p20"/>
          <p:cNvSpPr txBox="1">
            <a:spLocks noGrp="1"/>
          </p:cNvSpPr>
          <p:nvPr>
            <p:ph type="body" idx="1"/>
          </p:nvPr>
        </p:nvSpPr>
        <p:spPr>
          <a:xfrm>
            <a:off x="508000" y="2171700"/>
            <a:ext cx="5676900" cy="508000"/>
          </a:xfrm>
          <a:prstGeom prst="rect">
            <a:avLst/>
          </a:prstGeom>
          <a:noFill/>
          <a:ln>
            <a:noFill/>
          </a:ln>
        </p:spPr>
        <p:txBody>
          <a:bodyPr spcFirstLastPara="1" wrap="square" lIns="50800" tIns="50800" rIns="50800" bIns="50800" anchor="b" anchorCtr="0">
            <a:normAutofit/>
          </a:bodyPr>
          <a:lstStyle>
            <a:lvl1pPr marL="457200" lvl="0" indent="-228600" algn="l">
              <a:lnSpc>
                <a:spcPct val="110000"/>
              </a:lnSpc>
              <a:spcBef>
                <a:spcPts val="0"/>
              </a:spcBef>
              <a:spcAft>
                <a:spcPts val="0"/>
              </a:spcAft>
              <a:buClr>
                <a:srgbClr val="414141"/>
              </a:buClr>
              <a:buSzPts val="2400"/>
              <a:buFont typeface="Palatino"/>
              <a:buNone/>
              <a:defRPr sz="2400" i="1"/>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55" name="Google Shape;55;p20"/>
          <p:cNvSpPr>
            <a:spLocks noGrp="1"/>
          </p:cNvSpPr>
          <p:nvPr>
            <p:ph type="pic" idx="2"/>
          </p:nvPr>
        </p:nvSpPr>
        <p:spPr>
          <a:xfrm>
            <a:off x="6818218" y="647698"/>
            <a:ext cx="5588002" cy="833120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R="0" lvl="1"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R="0" lvl="2"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R="0" lvl="3"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R="0" lvl="4"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R="0" lvl="5"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R="0" lvl="6"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R="0" lvl="7"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R="0" lvl="8"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56" name="Google Shape;56;p20"/>
          <p:cNvSpPr txBox="1">
            <a:spLocks noGrp="1"/>
          </p:cNvSpPr>
          <p:nvPr>
            <p:ph type="title"/>
          </p:nvPr>
        </p:nvSpPr>
        <p:spPr>
          <a:xfrm>
            <a:off x="508000" y="2806700"/>
            <a:ext cx="5676900" cy="20320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1600"/>
              </a:spcBef>
              <a:spcAft>
                <a:spcPts val="0"/>
              </a:spcAft>
              <a:buClr>
                <a:srgbClr val="D93E2B"/>
              </a:buClr>
              <a:buSzPts val="5600"/>
              <a:buFont typeface="Bodoni"/>
              <a:buNone/>
              <a:defRPr sz="5600"/>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57" name="Google Shape;57;p20"/>
          <p:cNvSpPr txBox="1">
            <a:spLocks noGrp="1"/>
          </p:cNvSpPr>
          <p:nvPr>
            <p:ph type="body" idx="3"/>
          </p:nvPr>
        </p:nvSpPr>
        <p:spPr>
          <a:xfrm>
            <a:off x="508000" y="5029200"/>
            <a:ext cx="5676900" cy="4013200"/>
          </a:xfrm>
          <a:prstGeom prst="rect">
            <a:avLst/>
          </a:prstGeom>
          <a:noFill/>
          <a:ln>
            <a:noFill/>
          </a:ln>
        </p:spPr>
        <p:txBody>
          <a:bodyPr spcFirstLastPara="1" wrap="square" lIns="50800" tIns="50800" rIns="50800" bIns="50800" anchor="t" anchorCtr="0">
            <a:normAutofit/>
          </a:bodyPr>
          <a:lstStyle>
            <a:lvl1pPr marL="457200" lvl="0" indent="-297180" algn="l">
              <a:lnSpc>
                <a:spcPct val="100000"/>
              </a:lnSpc>
              <a:spcBef>
                <a:spcPts val="2400"/>
              </a:spcBef>
              <a:spcAft>
                <a:spcPts val="0"/>
              </a:spcAft>
              <a:buSzPts val="1080"/>
              <a:buChar char="●"/>
              <a:defRPr/>
            </a:lvl1pPr>
            <a:lvl2pPr marL="914400" lvl="1" indent="-297180" algn="l">
              <a:lnSpc>
                <a:spcPct val="100000"/>
              </a:lnSpc>
              <a:spcBef>
                <a:spcPts val="2400"/>
              </a:spcBef>
              <a:spcAft>
                <a:spcPts val="0"/>
              </a:spcAft>
              <a:buSzPts val="1080"/>
              <a:buChar char="●"/>
              <a:defRPr/>
            </a:lvl2pPr>
            <a:lvl3pPr marL="1371600" lvl="2" indent="-297180" algn="l">
              <a:lnSpc>
                <a:spcPct val="100000"/>
              </a:lnSpc>
              <a:spcBef>
                <a:spcPts val="2400"/>
              </a:spcBef>
              <a:spcAft>
                <a:spcPts val="0"/>
              </a:spcAft>
              <a:buSzPts val="1080"/>
              <a:buChar char="●"/>
              <a:defRPr/>
            </a:lvl3pPr>
            <a:lvl4pPr marL="1828800" lvl="3" indent="-297180" algn="l">
              <a:lnSpc>
                <a:spcPct val="100000"/>
              </a:lnSpc>
              <a:spcBef>
                <a:spcPts val="2400"/>
              </a:spcBef>
              <a:spcAft>
                <a:spcPts val="0"/>
              </a:spcAft>
              <a:buSzPts val="1080"/>
              <a:buChar char="●"/>
              <a:defRPr/>
            </a:lvl4pPr>
            <a:lvl5pPr marL="2286000" lvl="4" indent="-297179" algn="l">
              <a:lnSpc>
                <a:spcPct val="100000"/>
              </a:lnSpc>
              <a:spcBef>
                <a:spcPts val="2400"/>
              </a:spcBef>
              <a:spcAft>
                <a:spcPts val="0"/>
              </a:spcAft>
              <a:buSzPts val="1080"/>
              <a:buChar char="●"/>
              <a:defRPr/>
            </a:lvl5pPr>
            <a:lvl6pPr marL="2743200" lvl="5" indent="-297179" algn="l">
              <a:lnSpc>
                <a:spcPct val="100000"/>
              </a:lnSpc>
              <a:spcBef>
                <a:spcPts val="2400"/>
              </a:spcBef>
              <a:spcAft>
                <a:spcPts val="0"/>
              </a:spcAft>
              <a:buSzPts val="1080"/>
              <a:buChar char="●"/>
              <a:defRPr/>
            </a:lvl6pPr>
            <a:lvl7pPr marL="3200400" lvl="6" indent="-297179" algn="l">
              <a:lnSpc>
                <a:spcPct val="100000"/>
              </a:lnSpc>
              <a:spcBef>
                <a:spcPts val="2400"/>
              </a:spcBef>
              <a:spcAft>
                <a:spcPts val="0"/>
              </a:spcAft>
              <a:buSzPts val="1080"/>
              <a:buChar char="●"/>
              <a:defRPr/>
            </a:lvl7pPr>
            <a:lvl8pPr marL="3657600" lvl="7" indent="-297179" algn="l">
              <a:lnSpc>
                <a:spcPct val="100000"/>
              </a:lnSpc>
              <a:spcBef>
                <a:spcPts val="2400"/>
              </a:spcBef>
              <a:spcAft>
                <a:spcPts val="0"/>
              </a:spcAft>
              <a:buSzPts val="1080"/>
              <a:buChar char="●"/>
              <a:defRPr/>
            </a:lvl8pPr>
            <a:lvl9pPr marL="4114800" lvl="8" indent="-297179" algn="l">
              <a:lnSpc>
                <a:spcPct val="100000"/>
              </a:lnSpc>
              <a:spcBef>
                <a:spcPts val="2400"/>
              </a:spcBef>
              <a:spcAft>
                <a:spcPts val="0"/>
              </a:spcAft>
              <a:buSzPts val="1080"/>
              <a:buChar char="●"/>
              <a:defRPr/>
            </a:lvl9pPr>
          </a:lstStyle>
          <a:p>
            <a:endParaRPr/>
          </a:p>
        </p:txBody>
      </p:sp>
      <p:sp>
        <p:nvSpPr>
          <p:cNvPr id="58" name="Google Shape;58;p20"/>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600"/>
              </a:spcBef>
              <a:spcAft>
                <a:spcPts val="0"/>
              </a:spcAft>
              <a:buClr>
                <a:srgbClr val="D93E2B"/>
              </a:buClr>
              <a:buSzPts val="1800"/>
              <a:buNone/>
              <a:defRPr/>
            </a:lvl1pPr>
            <a:lvl2pPr lvl="1" algn="ctr">
              <a:lnSpc>
                <a:spcPct val="90000"/>
              </a:lnSpc>
              <a:spcBef>
                <a:spcPts val="1600"/>
              </a:spcBef>
              <a:spcAft>
                <a:spcPts val="0"/>
              </a:spcAft>
              <a:buClr>
                <a:srgbClr val="D93E2B"/>
              </a:buClr>
              <a:buSzPts val="1800"/>
              <a:buNone/>
              <a:defRPr/>
            </a:lvl2pPr>
            <a:lvl3pPr lvl="2" algn="ctr">
              <a:lnSpc>
                <a:spcPct val="90000"/>
              </a:lnSpc>
              <a:spcBef>
                <a:spcPts val="1600"/>
              </a:spcBef>
              <a:spcAft>
                <a:spcPts val="0"/>
              </a:spcAft>
              <a:buClr>
                <a:srgbClr val="D93E2B"/>
              </a:buClr>
              <a:buSzPts val="1800"/>
              <a:buNone/>
              <a:defRPr/>
            </a:lvl3pPr>
            <a:lvl4pPr lvl="3" algn="ctr">
              <a:lnSpc>
                <a:spcPct val="90000"/>
              </a:lnSpc>
              <a:spcBef>
                <a:spcPts val="1600"/>
              </a:spcBef>
              <a:spcAft>
                <a:spcPts val="0"/>
              </a:spcAft>
              <a:buClr>
                <a:srgbClr val="D93E2B"/>
              </a:buClr>
              <a:buSzPts val="1800"/>
              <a:buNone/>
              <a:defRPr/>
            </a:lvl4pPr>
            <a:lvl5pPr lvl="4" algn="ctr">
              <a:lnSpc>
                <a:spcPct val="90000"/>
              </a:lnSpc>
              <a:spcBef>
                <a:spcPts val="1600"/>
              </a:spcBef>
              <a:spcAft>
                <a:spcPts val="0"/>
              </a:spcAft>
              <a:buClr>
                <a:srgbClr val="D93E2B"/>
              </a:buClr>
              <a:buSzPts val="1800"/>
              <a:buNone/>
              <a:defRPr/>
            </a:lvl5pPr>
            <a:lvl6pPr lvl="5" algn="ctr">
              <a:lnSpc>
                <a:spcPct val="90000"/>
              </a:lnSpc>
              <a:spcBef>
                <a:spcPts val="1600"/>
              </a:spcBef>
              <a:spcAft>
                <a:spcPts val="0"/>
              </a:spcAft>
              <a:buClr>
                <a:srgbClr val="D93E2B"/>
              </a:buClr>
              <a:buSzPts val="1800"/>
              <a:buNone/>
              <a:defRPr/>
            </a:lvl6pPr>
            <a:lvl7pPr lvl="6" algn="ctr">
              <a:lnSpc>
                <a:spcPct val="90000"/>
              </a:lnSpc>
              <a:spcBef>
                <a:spcPts val="1600"/>
              </a:spcBef>
              <a:spcAft>
                <a:spcPts val="0"/>
              </a:spcAft>
              <a:buClr>
                <a:srgbClr val="D93E2B"/>
              </a:buClr>
              <a:buSzPts val="1800"/>
              <a:buNone/>
              <a:defRPr/>
            </a:lvl7pPr>
            <a:lvl8pPr lvl="7" algn="ctr">
              <a:lnSpc>
                <a:spcPct val="90000"/>
              </a:lnSpc>
              <a:spcBef>
                <a:spcPts val="1600"/>
              </a:spcBef>
              <a:spcAft>
                <a:spcPts val="0"/>
              </a:spcAft>
              <a:buClr>
                <a:srgbClr val="D93E2B"/>
              </a:buClr>
              <a:buSzPts val="1800"/>
              <a:buNone/>
              <a:defRPr/>
            </a:lvl8pPr>
            <a:lvl9pPr lvl="8" algn="ctr">
              <a:lnSpc>
                <a:spcPct val="90000"/>
              </a:lnSpc>
              <a:spcBef>
                <a:spcPts val="1600"/>
              </a:spcBef>
              <a:spcAft>
                <a:spcPts val="0"/>
              </a:spcAft>
              <a:buClr>
                <a:srgbClr val="D93E2B"/>
              </a:buClr>
              <a:buSzPts val="1800"/>
              <a:buNone/>
              <a:defRPr/>
            </a:lvl9pPr>
          </a:lstStyle>
          <a:p>
            <a:endParaRPr/>
          </a:p>
        </p:txBody>
      </p:sp>
      <p:sp>
        <p:nvSpPr>
          <p:cNvPr id="61" name="Google Shape;61;p21"/>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1pPr>
            <a:lvl2pPr marL="0" lvl="1"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2pPr>
            <a:lvl3pPr marL="0" lvl="2"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3pPr>
            <a:lvl4pPr marL="0" lvl="3"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4pPr>
            <a:lvl5pPr marL="0" lvl="4"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5pPr>
            <a:lvl6pPr marL="0" lvl="5"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6pPr>
            <a:lvl7pPr marL="0" lvl="6"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7pPr>
            <a:lvl8pPr marL="0" lvl="7"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8pPr>
            <a:lvl9pPr marL="0" lvl="8" indent="0" algn="ctr">
              <a:lnSpc>
                <a:spcPct val="100000"/>
              </a:lnSpc>
              <a:spcBef>
                <a:spcPts val="0"/>
              </a:spcBef>
              <a:spcAft>
                <a:spcPts val="0"/>
              </a:spcAft>
              <a:buClr>
                <a:srgbClr val="4C4946"/>
              </a:buClr>
              <a:buSzPts val="1800"/>
              <a:buFont typeface="Palatino"/>
              <a:buNone/>
              <a:defRPr sz="1800">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5"/>
        <p:cNvGrpSpPr/>
        <p:nvPr/>
      </p:nvGrpSpPr>
      <p:grpSpPr>
        <a:xfrm>
          <a:off x="0" y="0"/>
          <a:ext cx="0" cy="0"/>
          <a:chOff x="0" y="0"/>
          <a:chExt cx="0" cy="0"/>
        </a:xfrm>
      </p:grpSpPr>
      <p:cxnSp>
        <p:nvCxnSpPr>
          <p:cNvPr id="6" name="Google Shape;6;p12"/>
          <p:cNvCxnSpPr/>
          <p:nvPr/>
        </p:nvCxnSpPr>
        <p:spPr>
          <a:xfrm>
            <a:off x="507999" y="2171700"/>
            <a:ext cx="11997293" cy="0"/>
          </a:xfrm>
          <a:prstGeom prst="straightConnector1">
            <a:avLst/>
          </a:prstGeom>
          <a:noFill/>
          <a:ln w="12700" cap="flat" cmpd="sng">
            <a:solidFill>
              <a:srgbClr val="444444">
                <a:alpha val="29803"/>
              </a:srgbClr>
            </a:solidFill>
            <a:prstDash val="solid"/>
            <a:miter lim="400000"/>
            <a:headEnd type="none" w="sm" len="sm"/>
            <a:tailEnd type="none" w="sm" len="sm"/>
          </a:ln>
        </p:spPr>
      </p:cxnSp>
      <p:cxnSp>
        <p:nvCxnSpPr>
          <p:cNvPr id="7" name="Google Shape;7;p12"/>
          <p:cNvCxnSpPr/>
          <p:nvPr/>
        </p:nvCxnSpPr>
        <p:spPr>
          <a:xfrm>
            <a:off x="507999" y="635000"/>
            <a:ext cx="11997293" cy="0"/>
          </a:xfrm>
          <a:prstGeom prst="straightConnector1">
            <a:avLst/>
          </a:prstGeom>
          <a:noFill/>
          <a:ln w="12700" cap="flat" cmpd="sng">
            <a:solidFill>
              <a:srgbClr val="444444">
                <a:alpha val="29803"/>
              </a:srgbClr>
            </a:solidFill>
            <a:prstDash val="solid"/>
            <a:miter lim="400000"/>
            <a:headEnd type="none" w="sm" len="sm"/>
            <a:tailEnd type="none" w="sm" len="sm"/>
          </a:ln>
        </p:spPr>
      </p:cxnSp>
      <p:sp>
        <p:nvSpPr>
          <p:cNvPr id="8" name="Google Shape;8;p12"/>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lvl1pPr marR="0" lvl="0"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1pPr>
            <a:lvl2pPr marR="0" lvl="1"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2pPr>
            <a:lvl3pPr marR="0" lvl="2"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3pPr>
            <a:lvl4pPr marR="0" lvl="3"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4pPr>
            <a:lvl5pPr marR="0" lvl="4"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5pPr>
            <a:lvl6pPr marR="0" lvl="5"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6pPr>
            <a:lvl7pPr marR="0" lvl="6"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7pPr>
            <a:lvl8pPr marR="0" lvl="7"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8pPr>
            <a:lvl9pPr marR="0" lvl="8" algn="ctr" rtl="0">
              <a:lnSpc>
                <a:spcPct val="90000"/>
              </a:lnSpc>
              <a:spcBef>
                <a:spcPts val="1600"/>
              </a:spcBef>
              <a:spcAft>
                <a:spcPts val="0"/>
              </a:spcAft>
              <a:buClr>
                <a:srgbClr val="D93E2B"/>
              </a:buClr>
              <a:buSzPts val="7000"/>
              <a:buFont typeface="Bodoni"/>
              <a:buNone/>
              <a:defRPr sz="7000" b="0" i="0" u="none" strike="noStrike" cap="none">
                <a:solidFill>
                  <a:srgbClr val="D93E2B"/>
                </a:solidFill>
                <a:latin typeface="Bodoni"/>
                <a:ea typeface="Bodoni"/>
                <a:cs typeface="Bodoni"/>
                <a:sym typeface="Bodoni"/>
              </a:defRPr>
            </a:lvl9pPr>
          </a:lstStyle>
          <a:p>
            <a:endParaRPr/>
          </a:p>
        </p:txBody>
      </p:sp>
      <p:sp>
        <p:nvSpPr>
          <p:cNvPr id="9" name="Google Shape;9;p12"/>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lvl1pPr marL="457200" marR="0" lvl="0"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1pPr>
            <a:lvl2pPr marL="914400" marR="0" lvl="1"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2pPr>
            <a:lvl3pPr marL="1371600" marR="0" lvl="2"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3pPr>
            <a:lvl4pPr marL="1828800" marR="0" lvl="3"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4pPr>
            <a:lvl5pPr marL="2286000" marR="0" lvl="4"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5pPr>
            <a:lvl6pPr marL="2743200" marR="0" lvl="5"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6pPr>
            <a:lvl7pPr marL="3200400" marR="0" lvl="6" indent="-365760"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7pPr>
            <a:lvl8pPr marL="3657600" marR="0" lvl="7" indent="-365759"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8pPr>
            <a:lvl9pPr marL="4114800" marR="0" lvl="8" indent="-365759" algn="l" rtl="0">
              <a:lnSpc>
                <a:spcPct val="100000"/>
              </a:lnSpc>
              <a:spcBef>
                <a:spcPts val="2400"/>
              </a:spcBef>
              <a:spcAft>
                <a:spcPts val="0"/>
              </a:spcAft>
              <a:buClr>
                <a:srgbClr val="929292"/>
              </a:buClr>
              <a:buSzPts val="2160"/>
              <a:buFont typeface="Arial"/>
              <a:buChar char="●"/>
              <a:defRPr sz="3600" b="0" i="0" u="none" strike="noStrike" cap="none">
                <a:solidFill>
                  <a:srgbClr val="414141"/>
                </a:solidFill>
                <a:latin typeface="Palatino"/>
                <a:ea typeface="Palatino"/>
                <a:cs typeface="Palatino"/>
                <a:sym typeface="Palatino"/>
              </a:defRPr>
            </a:lvl9pPr>
          </a:lstStyle>
          <a:p>
            <a:endParaRPr/>
          </a:p>
        </p:txBody>
      </p:sp>
      <p:sp>
        <p:nvSpPr>
          <p:cNvPr id="10" name="Google Shape;10;p12"/>
          <p:cNvSpPr txBox="1">
            <a:spLocks noGrp="1"/>
          </p:cNvSpPr>
          <p:nvPr>
            <p:ph type="sldNum" idx="12"/>
          </p:nvPr>
        </p:nvSpPr>
        <p:spPr>
          <a:xfrm>
            <a:off x="6324599" y="9258300"/>
            <a:ext cx="342901" cy="406400"/>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1pPr>
            <a:lvl2pPr marL="0" marR="0" lvl="1"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2pPr>
            <a:lvl3pPr marL="0" marR="0" lvl="2"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3pPr>
            <a:lvl4pPr marL="0" marR="0" lvl="3"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4pPr>
            <a:lvl5pPr marL="0" marR="0" lvl="4"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5pPr>
            <a:lvl6pPr marL="0" marR="0" lvl="5"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6pPr>
            <a:lvl7pPr marL="0" marR="0" lvl="6"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7pPr>
            <a:lvl8pPr marL="0" marR="0" lvl="7"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8pPr>
            <a:lvl9pPr marL="0" marR="0" lvl="8" indent="0" algn="ctr" rtl="0">
              <a:lnSpc>
                <a:spcPct val="100000"/>
              </a:lnSpc>
              <a:spcBef>
                <a:spcPts val="0"/>
              </a:spcBef>
              <a:spcAft>
                <a:spcPts val="0"/>
              </a:spcAft>
              <a:buClr>
                <a:srgbClr val="4C4946"/>
              </a:buClr>
              <a:buSzPts val="1800"/>
              <a:buFont typeface="Palatino"/>
              <a:buNone/>
              <a:defRPr sz="1800" b="0" i="0" u="none" strike="noStrike" cap="none">
                <a:solidFill>
                  <a:srgbClr val="4C4946"/>
                </a:solidFill>
                <a:latin typeface="Palatino"/>
                <a:ea typeface="Palatino"/>
                <a:cs typeface="Palatino"/>
                <a:sym typeface="Palatino"/>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title"/>
          </p:nvPr>
        </p:nvSpPr>
        <p:spPr>
          <a:xfrm>
            <a:off x="508000" y="705907"/>
            <a:ext cx="11988800" cy="1219203"/>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dirty="0">
                <a:solidFill>
                  <a:srgbClr val="000000"/>
                </a:solidFill>
                <a:latin typeface="Bodoni"/>
                <a:ea typeface="Bodoni"/>
                <a:cs typeface="Bodoni"/>
                <a:sym typeface="Bodoni"/>
              </a:rPr>
              <a:t>Do Now</a:t>
            </a:r>
            <a:endParaRPr dirty="0"/>
          </a:p>
        </p:txBody>
      </p:sp>
      <p:sp>
        <p:nvSpPr>
          <p:cNvPr id="3" name="Text Placeholder 2">
            <a:extLst>
              <a:ext uri="{FF2B5EF4-FFF2-40B4-BE49-F238E27FC236}">
                <a16:creationId xmlns:a16="http://schemas.microsoft.com/office/drawing/2014/main" id="{DF2EC6EC-B169-4F83-AE50-762AA7478988}"/>
              </a:ext>
            </a:extLst>
          </p:cNvPr>
          <p:cNvSpPr>
            <a:spLocks noGrp="1"/>
          </p:cNvSpPr>
          <p:nvPr>
            <p:ph type="body" idx="1"/>
          </p:nvPr>
        </p:nvSpPr>
        <p:spPr/>
        <p:txBody>
          <a:bodyPr/>
          <a:lstStyle/>
          <a:p>
            <a:r>
              <a:rPr lang="en-US" dirty="0"/>
              <a:t>Pull out your 4 essay examples and mark them in order from best to worst.  Ex. B,A,D,C</a:t>
            </a:r>
          </a:p>
          <a:p>
            <a:r>
              <a:rPr lang="en-US" dirty="0"/>
              <a:t>Pull out your outline and a notebook because we are discussing how to write CCC-CC’s today.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9"/>
        <p:cNvGrpSpPr/>
        <p:nvPr/>
      </p:nvGrpSpPr>
      <p:grpSpPr>
        <a:xfrm>
          <a:off x="0" y="0"/>
          <a:ext cx="0" cy="0"/>
          <a:chOff x="0" y="0"/>
          <a:chExt cx="0" cy="0"/>
        </a:xfrm>
      </p:grpSpPr>
      <p:sp>
        <p:nvSpPr>
          <p:cNvPr id="180" name="Google Shape;180;g616faafddd_0_2"/>
          <p:cNvSpPr txBox="1">
            <a:spLocks noGrp="1"/>
          </p:cNvSpPr>
          <p:nvPr>
            <p:ph type="title"/>
          </p:nvPr>
        </p:nvSpPr>
        <p:spPr>
          <a:xfrm>
            <a:off x="1270000" y="253999"/>
            <a:ext cx="10464900" cy="1886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386B1A"/>
              </a:buClr>
              <a:buSzPts val="10000"/>
              <a:buFont typeface="Courier"/>
              <a:buNone/>
            </a:pPr>
            <a:r>
              <a:rPr lang="en-US" sz="10000" b="1">
                <a:solidFill>
                  <a:srgbClr val="386B1A"/>
                </a:solidFill>
                <a:latin typeface="Courier"/>
                <a:ea typeface="Courier"/>
                <a:cs typeface="Courier"/>
                <a:sym typeface="Courier"/>
              </a:rPr>
              <a:t>Cite</a:t>
            </a:r>
            <a:endParaRPr/>
          </a:p>
        </p:txBody>
      </p:sp>
      <p:sp>
        <p:nvSpPr>
          <p:cNvPr id="181" name="Google Shape;181;g616faafddd_0_2"/>
          <p:cNvSpPr txBox="1">
            <a:spLocks noGrp="1"/>
          </p:cNvSpPr>
          <p:nvPr>
            <p:ph type="body" idx="1"/>
          </p:nvPr>
        </p:nvSpPr>
        <p:spPr>
          <a:xfrm>
            <a:off x="541866" y="1866900"/>
            <a:ext cx="4999200" cy="7213500"/>
          </a:xfrm>
          <a:prstGeom prst="rect">
            <a:avLst/>
          </a:prstGeom>
          <a:noFill/>
          <a:ln>
            <a:noFill/>
          </a:ln>
        </p:spPr>
        <p:txBody>
          <a:bodyPr spcFirstLastPara="1" wrap="square" lIns="50800" tIns="50800" rIns="50800" bIns="50800" anchor="ctr" anchorCtr="0">
            <a:noAutofit/>
          </a:bodyPr>
          <a:lstStyle/>
          <a:p>
            <a:pPr marL="533400" lvl="0" indent="-533400" algn="l" rtl="0">
              <a:lnSpc>
                <a:spcPct val="100000"/>
              </a:lnSpc>
              <a:spcBef>
                <a:spcPts val="0"/>
              </a:spcBef>
              <a:spcAft>
                <a:spcPts val="0"/>
              </a:spcAft>
              <a:buSzPts val="1457"/>
              <a:buChar char="•"/>
            </a:pPr>
            <a:r>
              <a:rPr lang="en-US" sz="3100" b="1">
                <a:solidFill>
                  <a:srgbClr val="000000"/>
                </a:solidFill>
                <a:latin typeface="Bodoni"/>
                <a:ea typeface="Bodoni"/>
                <a:cs typeface="Bodoni"/>
                <a:sym typeface="Bodoni"/>
              </a:rPr>
              <a:t>Use a piece of evidence from your research that PROVES your reason from your thesis aka YOUR CLAIM. </a:t>
            </a:r>
            <a:endParaRPr/>
          </a:p>
          <a:p>
            <a:pPr marL="533400" lvl="0" indent="-533400" algn="l" rtl="0">
              <a:lnSpc>
                <a:spcPct val="100000"/>
              </a:lnSpc>
              <a:spcBef>
                <a:spcPts val="3500"/>
              </a:spcBef>
              <a:spcAft>
                <a:spcPts val="0"/>
              </a:spcAft>
              <a:buSzPts val="1457"/>
              <a:buChar char="•"/>
            </a:pPr>
            <a:r>
              <a:rPr lang="en-US" sz="3100" b="1">
                <a:solidFill>
                  <a:srgbClr val="000000"/>
                </a:solidFill>
                <a:latin typeface="Bodoni"/>
                <a:ea typeface="Bodoni"/>
                <a:cs typeface="Bodoni"/>
                <a:sym typeface="Bodoni"/>
              </a:rPr>
              <a:t>DO NOT USE A RANDOM QUOTE. Make sure whatever you choose is something that supports what you are saying. </a:t>
            </a:r>
            <a:endParaRPr/>
          </a:p>
          <a:p>
            <a:pPr marL="533400" lvl="0" indent="-533400" algn="l" rtl="0">
              <a:lnSpc>
                <a:spcPct val="100000"/>
              </a:lnSpc>
              <a:spcBef>
                <a:spcPts val="3500"/>
              </a:spcBef>
              <a:spcAft>
                <a:spcPts val="0"/>
              </a:spcAft>
              <a:buSzPts val="1457"/>
              <a:buChar char="•"/>
            </a:pPr>
            <a:r>
              <a:rPr lang="en-US" sz="3100" b="1">
                <a:solidFill>
                  <a:srgbClr val="000000"/>
                </a:solidFill>
                <a:latin typeface="Bodoni"/>
                <a:ea typeface="Bodoni"/>
                <a:cs typeface="Bodoni"/>
                <a:sym typeface="Bodoni"/>
              </a:rPr>
              <a:t>Be sure to use in-text citations OR you will get points off for plagiarizing. </a:t>
            </a:r>
            <a:endParaRPr/>
          </a:p>
        </p:txBody>
      </p:sp>
      <p:sp>
        <p:nvSpPr>
          <p:cNvPr id="182" name="Google Shape;182;g616faafddd_0_2"/>
          <p:cNvSpPr/>
          <p:nvPr/>
        </p:nvSpPr>
        <p:spPr>
          <a:xfrm>
            <a:off x="5601956" y="2019300"/>
            <a:ext cx="7097100" cy="7213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67AB3C"/>
              </a:buClr>
              <a:buSzPts val="4000"/>
              <a:buFont typeface="Century Gothic"/>
              <a:buNone/>
            </a:pPr>
            <a:r>
              <a:rPr lang="en-US" sz="4200">
                <a:solidFill>
                  <a:srgbClr val="6AA84F"/>
                </a:solidFill>
                <a:latin typeface="Georgia"/>
                <a:ea typeface="Georgia"/>
                <a:cs typeface="Georgia"/>
                <a:sym typeface="Georgia"/>
              </a:rPr>
              <a:t>She stated earlier, “We throw to the winds the old dogma that governments can give rights. Before governments were organized, no one denies that each individual possessed the right to protect his own life, liberty and property” (Anthony 1).</a:t>
            </a:r>
            <a:endParaRPr sz="4200">
              <a:solidFill>
                <a:srgbClr val="6AA84F"/>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
        <p:cNvGrpSpPr/>
        <p:nvPr/>
      </p:nvGrpSpPr>
      <p:grpSpPr>
        <a:xfrm>
          <a:off x="0" y="0"/>
          <a:ext cx="0" cy="0"/>
          <a:chOff x="0" y="0"/>
          <a:chExt cx="0" cy="0"/>
        </a:xfrm>
      </p:grpSpPr>
      <p:sp>
        <p:nvSpPr>
          <p:cNvPr id="187" name="Google Shape;187;g616faafddd_0_8"/>
          <p:cNvSpPr txBox="1">
            <a:spLocks noGrp="1"/>
          </p:cNvSpPr>
          <p:nvPr>
            <p:ph type="title"/>
          </p:nvPr>
        </p:nvSpPr>
        <p:spPr>
          <a:xfrm>
            <a:off x="1270000" y="253999"/>
            <a:ext cx="10464900" cy="188610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872470"/>
              </a:buClr>
              <a:buSzPts val="10000"/>
              <a:buFont typeface="Courier"/>
              <a:buNone/>
            </a:pPr>
            <a:r>
              <a:rPr lang="en-US" sz="10000" b="1">
                <a:solidFill>
                  <a:srgbClr val="872470"/>
                </a:solidFill>
                <a:latin typeface="Courier"/>
                <a:ea typeface="Courier"/>
                <a:cs typeface="Courier"/>
                <a:sym typeface="Courier"/>
              </a:rPr>
              <a:t>Full Clarify</a:t>
            </a:r>
            <a:endParaRPr/>
          </a:p>
        </p:txBody>
      </p:sp>
      <p:sp>
        <p:nvSpPr>
          <p:cNvPr id="188" name="Google Shape;188;g616faafddd_0_8"/>
          <p:cNvSpPr txBox="1">
            <a:spLocks noGrp="1"/>
          </p:cNvSpPr>
          <p:nvPr>
            <p:ph type="body" idx="1"/>
          </p:nvPr>
        </p:nvSpPr>
        <p:spPr>
          <a:xfrm>
            <a:off x="541866" y="1866900"/>
            <a:ext cx="4999200" cy="7213500"/>
          </a:xfrm>
          <a:prstGeom prst="rect">
            <a:avLst/>
          </a:prstGeom>
          <a:noFill/>
          <a:ln>
            <a:noFill/>
          </a:ln>
        </p:spPr>
        <p:txBody>
          <a:bodyPr spcFirstLastPara="1" wrap="square" lIns="50800" tIns="50800" rIns="50800" bIns="50800" anchor="ctr" anchorCtr="0">
            <a:noAutofit/>
          </a:bodyPr>
          <a:lstStyle/>
          <a:p>
            <a:pPr marL="622300" lvl="0" indent="-622300" algn="l" rtl="0">
              <a:lnSpc>
                <a:spcPct val="100000"/>
              </a:lnSpc>
              <a:spcBef>
                <a:spcPts val="0"/>
              </a:spcBef>
              <a:spcAft>
                <a:spcPts val="0"/>
              </a:spcAft>
              <a:buSzPts val="1692"/>
              <a:buChar char="•"/>
            </a:pPr>
            <a:r>
              <a:rPr lang="en-US" sz="3600" b="1">
                <a:solidFill>
                  <a:srgbClr val="000000"/>
                </a:solidFill>
                <a:latin typeface="Bodoni"/>
                <a:ea typeface="Bodoni"/>
                <a:cs typeface="Bodoni"/>
                <a:sym typeface="Bodoni"/>
              </a:rPr>
              <a:t>Explain your quote and how it relates to your claim and your thesis!</a:t>
            </a:r>
            <a:endParaRPr/>
          </a:p>
          <a:p>
            <a:pPr marL="622300" lvl="0" indent="-622300" algn="l" rtl="0">
              <a:lnSpc>
                <a:spcPct val="100000"/>
              </a:lnSpc>
              <a:spcBef>
                <a:spcPts val="4100"/>
              </a:spcBef>
              <a:spcAft>
                <a:spcPts val="0"/>
              </a:spcAft>
              <a:buSzPts val="1692"/>
              <a:buChar char="•"/>
            </a:pPr>
            <a:r>
              <a:rPr lang="en-US" sz="3600" b="1">
                <a:solidFill>
                  <a:srgbClr val="000000"/>
                </a:solidFill>
                <a:latin typeface="Bodoni"/>
                <a:ea typeface="Bodoni"/>
                <a:cs typeface="Bodoni"/>
                <a:sym typeface="Bodoni"/>
              </a:rPr>
              <a:t>This can be one sentence or 4 depending on how much you need to explain in order to make your point. </a:t>
            </a:r>
            <a:endParaRPr/>
          </a:p>
          <a:p>
            <a:pPr marL="622300" lvl="0" indent="-622300" algn="l" rtl="0">
              <a:lnSpc>
                <a:spcPct val="100000"/>
              </a:lnSpc>
              <a:spcBef>
                <a:spcPts val="4100"/>
              </a:spcBef>
              <a:spcAft>
                <a:spcPts val="0"/>
              </a:spcAft>
              <a:buSzPts val="1692"/>
              <a:buChar char="•"/>
            </a:pPr>
            <a:r>
              <a:rPr lang="en-US" sz="3600" b="1">
                <a:solidFill>
                  <a:srgbClr val="000000"/>
                </a:solidFill>
                <a:latin typeface="Bodoni"/>
                <a:ea typeface="Bodoni"/>
                <a:cs typeface="Bodoni"/>
                <a:sym typeface="Bodoni"/>
              </a:rPr>
              <a:t>Do not be redundant. </a:t>
            </a:r>
            <a:endParaRPr/>
          </a:p>
        </p:txBody>
      </p:sp>
      <p:sp>
        <p:nvSpPr>
          <p:cNvPr id="189" name="Google Shape;189;g616faafddd_0_8"/>
          <p:cNvSpPr/>
          <p:nvPr/>
        </p:nvSpPr>
        <p:spPr>
          <a:xfrm>
            <a:off x="5541081" y="2140100"/>
            <a:ext cx="7097100" cy="7213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AE2D99"/>
              </a:buClr>
              <a:buSzPts val="3400"/>
              <a:buFont typeface="Century Gothic"/>
              <a:buNone/>
            </a:pPr>
            <a:r>
              <a:rPr lang="en-US" sz="4000">
                <a:solidFill>
                  <a:srgbClr val="9900FF"/>
                </a:solidFill>
                <a:latin typeface="Georgia"/>
                <a:ea typeface="Georgia"/>
                <a:cs typeface="Georgia"/>
                <a:sym typeface="Georgia"/>
              </a:rPr>
              <a:t>Before governments even existed, people had rights. Therefore, she uses logical reasoning to point out that in voting, she not only committed no crime, but also excercised the rights she is supposed to have. In saying all this, she is showing her audience that women should have the same rights men do. </a:t>
            </a:r>
            <a:endParaRPr sz="4000">
              <a:solidFill>
                <a:srgbClr val="9900FF"/>
              </a:solidFill>
              <a:latin typeface="Georgia"/>
              <a:ea typeface="Georgia"/>
              <a:cs typeface="Georgia"/>
              <a:sym typeface="Georgia"/>
            </a:endParaRPr>
          </a:p>
          <a:p>
            <a:pPr marL="0" marR="0" lvl="0" indent="0" algn="l" rtl="0">
              <a:lnSpc>
                <a:spcPct val="100000"/>
              </a:lnSpc>
              <a:spcBef>
                <a:spcPts val="0"/>
              </a:spcBef>
              <a:spcAft>
                <a:spcPts val="0"/>
              </a:spcAft>
              <a:buClr>
                <a:srgbClr val="AE2D99"/>
              </a:buClr>
              <a:buSzPts val="3400"/>
              <a:buFont typeface="Century Gothic"/>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a:solidFill>
                  <a:srgbClr val="000000"/>
                </a:solidFill>
                <a:latin typeface="Bodoni"/>
                <a:ea typeface="Bodoni"/>
                <a:cs typeface="Bodoni"/>
                <a:sym typeface="Bodoni"/>
              </a:rPr>
              <a:t>My Example</a:t>
            </a:r>
            <a:endParaRPr/>
          </a:p>
        </p:txBody>
      </p:sp>
      <p:sp>
        <p:nvSpPr>
          <p:cNvPr id="195" name="Google Shape;195;p10"/>
          <p:cNvSpPr txBox="1">
            <a:spLocks noGrp="1"/>
          </p:cNvSpPr>
          <p:nvPr>
            <p:ph type="body" idx="1"/>
          </p:nvPr>
        </p:nvSpPr>
        <p:spPr>
          <a:xfrm>
            <a:off x="270932" y="2042583"/>
            <a:ext cx="12462936" cy="7620266"/>
          </a:xfrm>
          <a:prstGeom prst="rect">
            <a:avLst/>
          </a:prstGeom>
          <a:noFill/>
          <a:ln>
            <a:noFill/>
          </a:ln>
        </p:spPr>
        <p:txBody>
          <a:bodyPr spcFirstLastPara="1" wrap="square" lIns="50800" tIns="50800" rIns="50800" bIns="50800" anchor="ctr" anchorCtr="0">
            <a:normAutofit/>
          </a:bodyPr>
          <a:lstStyle/>
          <a:p>
            <a:pPr marL="0" lvl="0" indent="0" algn="l" rtl="0">
              <a:lnSpc>
                <a:spcPct val="100000"/>
              </a:lnSpc>
              <a:spcBef>
                <a:spcPts val="0"/>
              </a:spcBef>
              <a:spcAft>
                <a:spcPts val="0"/>
              </a:spcAft>
              <a:buSzPts val="3200"/>
              <a:buNone/>
            </a:pPr>
            <a:r>
              <a:rPr lang="en-US" sz="2800" dirty="0">
                <a:solidFill>
                  <a:srgbClr val="000000"/>
                </a:solidFill>
                <a:latin typeface="Georgia"/>
                <a:ea typeface="Georgia"/>
                <a:cs typeface="Georgia"/>
                <a:sym typeface="Georgia"/>
              </a:rPr>
              <a:t>       </a:t>
            </a:r>
            <a:r>
              <a:rPr lang="en-US" sz="2800" dirty="0">
                <a:solidFill>
                  <a:srgbClr val="1155CC"/>
                </a:solidFill>
                <a:latin typeface="Georgia"/>
                <a:ea typeface="Georgia"/>
                <a:cs typeface="Georgia"/>
                <a:sym typeface="Georgia"/>
              </a:rPr>
              <a:t>Anthony appeals to the reader’s sense of logic by using a founding document as the central evidence as to why women’s rights should be equal in the United States.</a:t>
            </a:r>
            <a:r>
              <a:rPr lang="en-US" sz="2800" dirty="0">
                <a:solidFill>
                  <a:srgbClr val="000000"/>
                </a:solidFill>
                <a:latin typeface="Georgia"/>
                <a:ea typeface="Georgia"/>
                <a:cs typeface="Georgia"/>
                <a:sym typeface="Georgia"/>
              </a:rPr>
              <a:t> </a:t>
            </a:r>
            <a:r>
              <a:rPr lang="en-US" sz="2800" dirty="0">
                <a:solidFill>
                  <a:srgbClr val="38761D"/>
                </a:solidFill>
                <a:latin typeface="Georgia"/>
                <a:ea typeface="Georgia"/>
                <a:cs typeface="Georgia"/>
                <a:sym typeface="Georgia"/>
              </a:rPr>
              <a:t>She discusses how rights are not given by the government, stating, “The Declaration of Independence, the United States Constitution, the constitutions of the several states and the organic laws of the territories, all alike propose to protect the people in the exercise of their God-given rights” (Anthony 1). </a:t>
            </a:r>
            <a:r>
              <a:rPr lang="en-US" sz="2800" dirty="0">
                <a:solidFill>
                  <a:srgbClr val="A64D79"/>
                </a:solidFill>
                <a:latin typeface="Georgia"/>
                <a:ea typeface="Georgia"/>
                <a:cs typeface="Georgia"/>
                <a:sym typeface="Georgia"/>
              </a:rPr>
              <a:t>Here, Anthony uses logos by speaking to the court about how they do not have the right to take away her vote because her rights never belonged to them at all. </a:t>
            </a:r>
            <a:r>
              <a:rPr lang="en-US" sz="2800" dirty="0">
                <a:solidFill>
                  <a:srgbClr val="38761D"/>
                </a:solidFill>
                <a:latin typeface="Georgia"/>
                <a:ea typeface="Georgia"/>
                <a:cs typeface="Georgia"/>
                <a:sym typeface="Georgia"/>
              </a:rPr>
              <a:t>She stated earlier, “We throw to the winds the old dogma that governments can give rights. Before governments were organized, no one denies that each individual possessed the right to protect his own life, liberty and property” (Anthony 1).</a:t>
            </a:r>
            <a:r>
              <a:rPr lang="en-US" sz="2800" dirty="0">
                <a:solidFill>
                  <a:srgbClr val="000000"/>
                </a:solidFill>
                <a:latin typeface="Georgia"/>
                <a:ea typeface="Georgia"/>
                <a:cs typeface="Georgia"/>
                <a:sym typeface="Georgia"/>
              </a:rPr>
              <a:t> </a:t>
            </a:r>
            <a:r>
              <a:rPr lang="en-US" sz="2800" dirty="0">
                <a:solidFill>
                  <a:srgbClr val="A64D79"/>
                </a:solidFill>
                <a:latin typeface="Georgia"/>
                <a:ea typeface="Georgia"/>
                <a:cs typeface="Georgia"/>
                <a:sym typeface="Georgia"/>
              </a:rPr>
              <a:t>Before governments even existed, people had rights. Therefore, she uses logical reasoning to point out that in voting, she not only committed no crime, but also exercised the rights she is supposed to have. In saying all this, she is showing </a:t>
            </a:r>
            <a:r>
              <a:rPr lang="en-US" sz="2800" b="1" u="sng" dirty="0">
                <a:solidFill>
                  <a:srgbClr val="A64D79"/>
                </a:solidFill>
                <a:latin typeface="Georgia"/>
                <a:ea typeface="Georgia"/>
                <a:cs typeface="Georgia"/>
                <a:sym typeface="Georgia"/>
              </a:rPr>
              <a:t>her audience </a:t>
            </a:r>
            <a:r>
              <a:rPr lang="en-US" sz="2800" dirty="0">
                <a:solidFill>
                  <a:srgbClr val="A64D79"/>
                </a:solidFill>
                <a:latin typeface="Georgia"/>
                <a:ea typeface="Georgia"/>
                <a:cs typeface="Georgia"/>
                <a:sym typeface="Georgia"/>
              </a:rPr>
              <a:t>that women should have the same rights men do. </a:t>
            </a:r>
            <a:endParaRPr sz="2800" dirty="0">
              <a:solidFill>
                <a:srgbClr val="A64D79"/>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1092402" y="832307"/>
            <a:ext cx="10368079" cy="2132789"/>
          </a:xfrm>
          <a:prstGeom prst="rect">
            <a:avLst/>
          </a:prstGeom>
          <a:noFill/>
          <a:ln>
            <a:noFill/>
          </a:ln>
        </p:spPr>
        <p:txBody>
          <a:bodyPr spcFirstLastPara="1" wrap="square" lIns="45700" tIns="45700" rIns="45700" bIns="45700" anchor="ctr" anchorCtr="0">
            <a:normAutofit/>
          </a:bodyPr>
          <a:lstStyle/>
          <a:p>
            <a:pPr marL="0" marR="0" lvl="0" indent="0" algn="l" rtl="0">
              <a:lnSpc>
                <a:spcPct val="80000"/>
              </a:lnSpc>
              <a:spcBef>
                <a:spcPts val="0"/>
              </a:spcBef>
              <a:spcAft>
                <a:spcPts val="0"/>
              </a:spcAft>
              <a:buClr>
                <a:srgbClr val="0D0D0D"/>
              </a:buClr>
              <a:buSzPts val="6200"/>
              <a:buFont typeface="Twentieth Century"/>
              <a:buNone/>
            </a:pPr>
            <a:r>
              <a:rPr lang="en-US"/>
              <a:t>NOW IT’S YOUR TURN!</a:t>
            </a:r>
            <a:endParaRPr/>
          </a:p>
        </p:txBody>
      </p:sp>
      <p:sp>
        <p:nvSpPr>
          <p:cNvPr id="201" name="Google Shape;201;p11"/>
          <p:cNvSpPr txBox="1">
            <a:spLocks noGrp="1"/>
          </p:cNvSpPr>
          <p:nvPr>
            <p:ph type="body" idx="1"/>
          </p:nvPr>
        </p:nvSpPr>
        <p:spPr>
          <a:xfrm>
            <a:off x="1092403" y="3251200"/>
            <a:ext cx="10368079" cy="5722112"/>
          </a:xfrm>
          <a:prstGeom prst="rect">
            <a:avLst/>
          </a:prstGeom>
          <a:noFill/>
          <a:ln>
            <a:noFill/>
          </a:ln>
        </p:spPr>
        <p:txBody>
          <a:bodyPr spcFirstLastPara="1" wrap="square" lIns="45700" tIns="45700" rIns="45700" bIns="45700" anchor="t" anchorCtr="0">
            <a:normAutofit/>
          </a:bodyPr>
          <a:lstStyle/>
          <a:p>
            <a:pPr marL="130045" lvl="0" indent="0" algn="l" rtl="0">
              <a:lnSpc>
                <a:spcPct val="90000"/>
              </a:lnSpc>
              <a:spcBef>
                <a:spcPts val="0"/>
              </a:spcBef>
              <a:spcAft>
                <a:spcPts val="0"/>
              </a:spcAft>
              <a:buSzPts val="4000"/>
              <a:buNone/>
            </a:pPr>
            <a:endParaRPr sz="4000" dirty="0"/>
          </a:p>
          <a:p>
            <a:pPr marL="130045" lvl="0" indent="-254000" algn="l" rtl="0">
              <a:lnSpc>
                <a:spcPct val="90000"/>
              </a:lnSpc>
              <a:spcBef>
                <a:spcPts val="1700"/>
              </a:spcBef>
              <a:spcAft>
                <a:spcPts val="0"/>
              </a:spcAft>
              <a:buSzPts val="4000"/>
              <a:buChar char=" "/>
            </a:pPr>
            <a:r>
              <a:rPr lang="en-US" sz="4000" dirty="0"/>
              <a:t>Draft your body paragraphs using the C.C.C. method.</a:t>
            </a:r>
            <a:endParaRPr dirty="0"/>
          </a:p>
          <a:p>
            <a:pPr marL="130045" lvl="0" indent="-254000" algn="l" rtl="0">
              <a:lnSpc>
                <a:spcPct val="90000"/>
              </a:lnSpc>
              <a:spcBef>
                <a:spcPts val="1700"/>
              </a:spcBef>
              <a:spcAft>
                <a:spcPts val="0"/>
              </a:spcAft>
              <a:buSzPts val="4000"/>
              <a:buChar char=" "/>
            </a:pPr>
            <a:r>
              <a:rPr lang="en-US" sz="4000" dirty="0"/>
              <a:t>Make sure to do your in-text citations properly! </a:t>
            </a:r>
            <a:endParaRPr dirty="0"/>
          </a:p>
          <a:p>
            <a:pPr marL="130045" lvl="0" indent="-254000" algn="l" rtl="0">
              <a:lnSpc>
                <a:spcPct val="90000"/>
              </a:lnSpc>
              <a:spcBef>
                <a:spcPts val="1700"/>
              </a:spcBef>
              <a:spcAft>
                <a:spcPts val="0"/>
              </a:spcAft>
              <a:buSzPts val="4000"/>
              <a:buChar char=" "/>
            </a:pPr>
            <a:r>
              <a:rPr lang="en-US" sz="4000" dirty="0"/>
              <a:t>If you get stuck, then please do NOT be afraid to ask for help!!!</a:t>
            </a:r>
            <a:endParaRPr dirty="0"/>
          </a:p>
        </p:txBody>
      </p:sp>
      <p:pic>
        <p:nvPicPr>
          <p:cNvPr id="202" name="Google Shape;202;p11"/>
          <p:cNvPicPr preferRelativeResize="0"/>
          <p:nvPr/>
        </p:nvPicPr>
        <p:blipFill rotWithShape="1">
          <a:blip r:embed="rId3">
            <a:alphaModFix/>
          </a:blip>
          <a:srcRect/>
          <a:stretch/>
        </p:blipFill>
        <p:spPr>
          <a:xfrm>
            <a:off x="9118958" y="481380"/>
            <a:ext cx="2402239" cy="28346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a:solidFill>
                  <a:srgbClr val="000000"/>
                </a:solidFill>
                <a:latin typeface="Bodoni"/>
                <a:ea typeface="Bodoni"/>
                <a:cs typeface="Bodoni"/>
                <a:sym typeface="Bodoni"/>
              </a:rPr>
              <a:t>OBJECTIVE FOR TODAY</a:t>
            </a:r>
            <a:endParaRPr/>
          </a:p>
        </p:txBody>
      </p:sp>
      <p:sp>
        <p:nvSpPr>
          <p:cNvPr id="113" name="Google Shape;113;p2"/>
          <p:cNvSpPr txBox="1">
            <a:spLocks noGrp="1"/>
          </p:cNvSpPr>
          <p:nvPr>
            <p:ph type="body" idx="1"/>
          </p:nvPr>
        </p:nvSpPr>
        <p:spPr>
          <a:xfrm>
            <a:off x="84666" y="2324099"/>
            <a:ext cx="7174442" cy="7201167"/>
          </a:xfrm>
          <a:prstGeom prst="rect">
            <a:avLst/>
          </a:prstGeom>
          <a:noFill/>
          <a:ln>
            <a:noFill/>
          </a:ln>
        </p:spPr>
        <p:txBody>
          <a:bodyPr spcFirstLastPara="1" wrap="square" lIns="50800" tIns="50800" rIns="50800" bIns="50800" anchor="ctr" anchorCtr="0">
            <a:normAutofit/>
          </a:bodyPr>
          <a:lstStyle/>
          <a:p>
            <a:pPr marL="469900" marR="0" lvl="0" indent="-469900" algn="l" rtl="0">
              <a:lnSpc>
                <a:spcPct val="100000"/>
              </a:lnSpc>
              <a:spcBef>
                <a:spcPts val="0"/>
              </a:spcBef>
              <a:spcAft>
                <a:spcPts val="0"/>
              </a:spcAft>
              <a:buClr>
                <a:srgbClr val="929292"/>
              </a:buClr>
              <a:buSzPts val="3900"/>
              <a:buFont typeface="Arial"/>
              <a:buChar char="●"/>
            </a:pPr>
            <a:r>
              <a:rPr lang="en-US" sz="6500" b="1">
                <a:solidFill>
                  <a:srgbClr val="000000"/>
                </a:solidFill>
              </a:rPr>
              <a:t>Today, we will learn how to use in-text citations and how to create body paragraphs. </a:t>
            </a:r>
            <a:endParaRPr/>
          </a:p>
        </p:txBody>
      </p:sp>
      <p:grpSp>
        <p:nvGrpSpPr>
          <p:cNvPr id="114" name="Google Shape;114;p2"/>
          <p:cNvGrpSpPr/>
          <p:nvPr/>
        </p:nvGrpSpPr>
        <p:grpSpPr>
          <a:xfrm>
            <a:off x="7744257" y="5712881"/>
            <a:ext cx="4728734" cy="3784870"/>
            <a:chOff x="-1" y="-1"/>
            <a:chExt cx="4728733" cy="3784868"/>
          </a:xfrm>
        </p:grpSpPr>
        <p:pic>
          <p:nvPicPr>
            <p:cNvPr id="115" name="Google Shape;115;p2"/>
            <p:cNvPicPr preferRelativeResize="0"/>
            <p:nvPr/>
          </p:nvPicPr>
          <p:blipFill rotWithShape="1">
            <a:blip r:embed="rId3">
              <a:alphaModFix/>
            </a:blip>
            <a:srcRect/>
            <a:stretch/>
          </p:blipFill>
          <p:spPr>
            <a:xfrm>
              <a:off x="215900" y="139700"/>
              <a:ext cx="4296931" cy="3226066"/>
            </a:xfrm>
            <a:prstGeom prst="rect">
              <a:avLst/>
            </a:prstGeom>
            <a:noFill/>
            <a:ln>
              <a:noFill/>
            </a:ln>
          </p:spPr>
        </p:pic>
        <p:pic>
          <p:nvPicPr>
            <p:cNvPr id="116" name="Google Shape;116;p2"/>
            <p:cNvPicPr preferRelativeResize="0"/>
            <p:nvPr/>
          </p:nvPicPr>
          <p:blipFill rotWithShape="1">
            <a:blip r:embed="rId4">
              <a:alphaModFix/>
            </a:blip>
            <a:srcRect/>
            <a:stretch/>
          </p:blipFill>
          <p:spPr>
            <a:xfrm>
              <a:off x="-1" y="-1"/>
              <a:ext cx="4728733" cy="3784868"/>
            </a:xfrm>
            <a:prstGeom prst="rect">
              <a:avLst/>
            </a:prstGeom>
            <a:noFill/>
            <a:ln>
              <a:noFill/>
            </a:ln>
          </p:spPr>
        </p:pic>
      </p:grpSp>
      <p:grpSp>
        <p:nvGrpSpPr>
          <p:cNvPr id="117" name="Google Shape;117;p2"/>
          <p:cNvGrpSpPr/>
          <p:nvPr/>
        </p:nvGrpSpPr>
        <p:grpSpPr>
          <a:xfrm>
            <a:off x="8424562" y="2167913"/>
            <a:ext cx="3269362" cy="3396360"/>
            <a:chOff x="-1" y="0"/>
            <a:chExt cx="3269360" cy="3396359"/>
          </a:xfrm>
        </p:grpSpPr>
        <p:pic>
          <p:nvPicPr>
            <p:cNvPr id="118" name="Google Shape;118;p2"/>
            <p:cNvPicPr preferRelativeResize="0"/>
            <p:nvPr/>
          </p:nvPicPr>
          <p:blipFill rotWithShape="1">
            <a:blip r:embed="rId5">
              <a:alphaModFix/>
            </a:blip>
            <a:srcRect/>
            <a:stretch/>
          </p:blipFill>
          <p:spPr>
            <a:xfrm>
              <a:off x="215900" y="139700"/>
              <a:ext cx="2837559" cy="2837559"/>
            </a:xfrm>
            <a:prstGeom prst="rect">
              <a:avLst/>
            </a:prstGeom>
            <a:noFill/>
            <a:ln>
              <a:noFill/>
            </a:ln>
          </p:spPr>
        </p:pic>
        <p:pic>
          <p:nvPicPr>
            <p:cNvPr id="119" name="Google Shape;119;p2"/>
            <p:cNvPicPr preferRelativeResize="0"/>
            <p:nvPr/>
          </p:nvPicPr>
          <p:blipFill rotWithShape="1">
            <a:blip r:embed="rId6">
              <a:alphaModFix/>
            </a:blip>
            <a:srcRect/>
            <a:stretch/>
          </p:blipFill>
          <p:spPr>
            <a:xfrm>
              <a:off x="-1" y="0"/>
              <a:ext cx="3269360" cy="339635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a:solidFill>
                  <a:srgbClr val="000000"/>
                </a:solidFill>
                <a:latin typeface="Bodoni"/>
                <a:ea typeface="Bodoni"/>
                <a:cs typeface="Bodoni"/>
                <a:sym typeface="Bodoni"/>
              </a:rPr>
              <a:t>Plagiarism</a:t>
            </a:r>
            <a:endParaRPr/>
          </a:p>
        </p:txBody>
      </p:sp>
      <p:sp>
        <p:nvSpPr>
          <p:cNvPr id="125" name="Google Shape;125;p3"/>
          <p:cNvSpPr txBox="1">
            <a:spLocks noGrp="1"/>
          </p:cNvSpPr>
          <p:nvPr>
            <p:ph type="body" idx="1"/>
          </p:nvPr>
        </p:nvSpPr>
        <p:spPr>
          <a:xfrm>
            <a:off x="84666" y="2324099"/>
            <a:ext cx="7174442" cy="7201167"/>
          </a:xfrm>
          <a:prstGeom prst="rect">
            <a:avLst/>
          </a:prstGeom>
          <a:noFill/>
          <a:ln>
            <a:noFill/>
          </a:ln>
        </p:spPr>
        <p:txBody>
          <a:bodyPr spcFirstLastPara="1" wrap="square" lIns="50800" tIns="50800" rIns="50800" bIns="50800" anchor="ctr" anchorCtr="0">
            <a:normAutofit/>
          </a:bodyPr>
          <a:lstStyle/>
          <a:p>
            <a:pPr marL="469900" lvl="0" indent="-469900" algn="l" rtl="0">
              <a:lnSpc>
                <a:spcPct val="100000"/>
              </a:lnSpc>
              <a:spcBef>
                <a:spcPts val="0"/>
              </a:spcBef>
              <a:spcAft>
                <a:spcPts val="0"/>
              </a:spcAft>
              <a:buSzPts val="3900"/>
              <a:buChar char="●"/>
            </a:pPr>
            <a:r>
              <a:rPr lang="en-US" sz="6500" b="1">
                <a:solidFill>
                  <a:srgbClr val="000000"/>
                </a:solidFill>
              </a:rPr>
              <a:t>Why do we cite?</a:t>
            </a:r>
            <a:endParaRPr/>
          </a:p>
          <a:p>
            <a:pPr marL="939800" lvl="1" indent="-469900" algn="l" rtl="0">
              <a:lnSpc>
                <a:spcPct val="100000"/>
              </a:lnSpc>
              <a:spcBef>
                <a:spcPts val="2400"/>
              </a:spcBef>
              <a:spcAft>
                <a:spcPts val="0"/>
              </a:spcAft>
              <a:buSzPts val="3900"/>
              <a:buChar char="●"/>
            </a:pPr>
            <a:r>
              <a:rPr lang="en-US" sz="6500" b="1">
                <a:solidFill>
                  <a:srgbClr val="000000"/>
                </a:solidFill>
              </a:rPr>
              <a:t>If we don’t, it’s PLAGIARISM. </a:t>
            </a:r>
            <a:endParaRPr/>
          </a:p>
          <a:p>
            <a:pPr marL="939800" lvl="1" indent="-469900" algn="l" rtl="0">
              <a:lnSpc>
                <a:spcPct val="100000"/>
              </a:lnSpc>
              <a:spcBef>
                <a:spcPts val="2400"/>
              </a:spcBef>
              <a:spcAft>
                <a:spcPts val="0"/>
              </a:spcAft>
              <a:buSzPts val="3900"/>
              <a:buChar char="●"/>
            </a:pPr>
            <a:r>
              <a:rPr lang="en-US" sz="6500" b="1">
                <a:solidFill>
                  <a:srgbClr val="000000"/>
                </a:solidFill>
              </a:rPr>
              <a:t>Plagiarism = 0 = honor code violation. </a:t>
            </a:r>
            <a:endParaRPr/>
          </a:p>
        </p:txBody>
      </p:sp>
      <p:grpSp>
        <p:nvGrpSpPr>
          <p:cNvPr id="126" name="Google Shape;126;p3"/>
          <p:cNvGrpSpPr/>
          <p:nvPr/>
        </p:nvGrpSpPr>
        <p:grpSpPr>
          <a:xfrm>
            <a:off x="7204105" y="3133673"/>
            <a:ext cx="5455019" cy="5582020"/>
            <a:chOff x="-1" y="-1"/>
            <a:chExt cx="5455018" cy="5582018"/>
          </a:xfrm>
        </p:grpSpPr>
        <p:pic>
          <p:nvPicPr>
            <p:cNvPr id="127" name="Google Shape;127;p3"/>
            <p:cNvPicPr preferRelativeResize="0"/>
            <p:nvPr/>
          </p:nvPicPr>
          <p:blipFill rotWithShape="1">
            <a:blip r:embed="rId3">
              <a:alphaModFix/>
            </a:blip>
            <a:srcRect/>
            <a:stretch/>
          </p:blipFill>
          <p:spPr>
            <a:xfrm>
              <a:off x="215900" y="139700"/>
              <a:ext cx="5023216" cy="5023216"/>
            </a:xfrm>
            <a:prstGeom prst="rect">
              <a:avLst/>
            </a:prstGeom>
            <a:noFill/>
            <a:ln>
              <a:noFill/>
            </a:ln>
          </p:spPr>
        </p:pic>
        <p:pic>
          <p:nvPicPr>
            <p:cNvPr id="128" name="Google Shape;128;p3"/>
            <p:cNvPicPr preferRelativeResize="0"/>
            <p:nvPr/>
          </p:nvPicPr>
          <p:blipFill rotWithShape="1">
            <a:blip r:embed="rId4">
              <a:alphaModFix/>
            </a:blip>
            <a:srcRect/>
            <a:stretch/>
          </p:blipFill>
          <p:spPr>
            <a:xfrm>
              <a:off x="-1" y="-1"/>
              <a:ext cx="5455018" cy="5582018"/>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a:solidFill>
                  <a:srgbClr val="000000"/>
                </a:solidFill>
                <a:latin typeface="Bodoni"/>
                <a:ea typeface="Bodoni"/>
                <a:cs typeface="Bodoni"/>
                <a:sym typeface="Bodoni"/>
              </a:rPr>
              <a:t>MLA Citation Guide</a:t>
            </a:r>
            <a:endParaRPr/>
          </a:p>
        </p:txBody>
      </p:sp>
      <p:sp>
        <p:nvSpPr>
          <p:cNvPr id="134" name="Google Shape;134;p4"/>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p>
            <a:pPr marL="399415" lvl="0" indent="-399415" algn="l" rtl="0">
              <a:lnSpc>
                <a:spcPct val="100000"/>
              </a:lnSpc>
              <a:spcBef>
                <a:spcPts val="0"/>
              </a:spcBef>
              <a:spcAft>
                <a:spcPts val="0"/>
              </a:spcAft>
              <a:buSzPts val="2340"/>
              <a:buChar char="●"/>
            </a:pPr>
            <a:r>
              <a:rPr lang="en-US" sz="3900" b="1" dirty="0">
                <a:solidFill>
                  <a:srgbClr val="000000"/>
                </a:solidFill>
                <a:latin typeface="Arial"/>
                <a:ea typeface="Arial"/>
                <a:cs typeface="Arial"/>
                <a:sym typeface="Arial"/>
              </a:rPr>
              <a:t>For this essay, I will be looking for in-text citations. </a:t>
            </a:r>
            <a:endParaRPr dirty="0"/>
          </a:p>
          <a:p>
            <a:pPr marL="399415" lvl="0" indent="-399415" algn="l" rtl="0">
              <a:lnSpc>
                <a:spcPct val="100000"/>
              </a:lnSpc>
              <a:spcBef>
                <a:spcPts val="2000"/>
              </a:spcBef>
              <a:spcAft>
                <a:spcPts val="0"/>
              </a:spcAft>
              <a:buSzPts val="2340"/>
              <a:buChar char="●"/>
            </a:pPr>
            <a:r>
              <a:rPr lang="en-US" sz="3900" b="1" dirty="0">
                <a:solidFill>
                  <a:srgbClr val="000000"/>
                </a:solidFill>
                <a:latin typeface="Arial"/>
                <a:ea typeface="Arial"/>
                <a:cs typeface="Arial"/>
                <a:sym typeface="Arial"/>
              </a:rPr>
              <a:t>If you use something from online or a book, but do not cite it, this is considered plagiarism. </a:t>
            </a:r>
            <a:endParaRPr dirty="0"/>
          </a:p>
          <a:p>
            <a:pPr marL="399415" lvl="0" indent="-399415" algn="l" rtl="0">
              <a:lnSpc>
                <a:spcPct val="100000"/>
              </a:lnSpc>
              <a:spcBef>
                <a:spcPts val="2000"/>
              </a:spcBef>
              <a:spcAft>
                <a:spcPts val="0"/>
              </a:spcAft>
              <a:buSzPts val="2340"/>
              <a:buChar char="●"/>
            </a:pPr>
            <a:r>
              <a:rPr lang="en-US" sz="3900" b="1" dirty="0">
                <a:solidFill>
                  <a:srgbClr val="000000"/>
                </a:solidFill>
                <a:latin typeface="Arial"/>
                <a:ea typeface="Arial"/>
                <a:cs typeface="Arial"/>
                <a:sym typeface="Arial"/>
              </a:rPr>
              <a:t>Use this guide to avoid plagiarism. </a:t>
            </a:r>
            <a:endParaRPr dirty="0"/>
          </a:p>
          <a:p>
            <a:pPr marL="399415" lvl="0" indent="-399415" algn="l" rtl="0">
              <a:lnSpc>
                <a:spcPct val="100000"/>
              </a:lnSpc>
              <a:spcBef>
                <a:spcPts val="2000"/>
              </a:spcBef>
              <a:spcAft>
                <a:spcPts val="0"/>
              </a:spcAft>
              <a:buSzPts val="2340"/>
              <a:buChar char="●"/>
            </a:pPr>
            <a:r>
              <a:rPr lang="en-US" sz="3900" b="1" dirty="0">
                <a:solidFill>
                  <a:srgbClr val="000000"/>
                </a:solidFill>
                <a:latin typeface="Arial"/>
                <a:ea typeface="Arial"/>
                <a:cs typeface="Arial"/>
                <a:sym typeface="Arial"/>
              </a:rPr>
              <a:t>Now, let’s talk body paragraphs.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a:bodyPr>
          <a:lstStyle/>
          <a:p>
            <a:pPr marL="0" marR="0" lvl="0" indent="0" algn="ctr" rtl="0">
              <a:lnSpc>
                <a:spcPct val="90000"/>
              </a:lnSpc>
              <a:spcBef>
                <a:spcPts val="0"/>
              </a:spcBef>
              <a:spcAft>
                <a:spcPts val="0"/>
              </a:spcAft>
              <a:buClr>
                <a:srgbClr val="000000"/>
              </a:buClr>
              <a:buSzPts val="7000"/>
              <a:buFont typeface="Bodoni"/>
              <a:buNone/>
            </a:pPr>
            <a:r>
              <a:rPr lang="en-US" b="1">
                <a:solidFill>
                  <a:srgbClr val="000000"/>
                </a:solidFill>
                <a:latin typeface="Bodoni"/>
                <a:ea typeface="Bodoni"/>
                <a:cs typeface="Bodoni"/>
                <a:sym typeface="Bodoni"/>
              </a:rPr>
              <a:t>Body Paragraphs</a:t>
            </a:r>
            <a:endParaRPr/>
          </a:p>
        </p:txBody>
      </p:sp>
      <p:sp>
        <p:nvSpPr>
          <p:cNvPr id="140" name="Google Shape;140;p5"/>
          <p:cNvSpPr txBox="1">
            <a:spLocks noGrp="1"/>
          </p:cNvSpPr>
          <p:nvPr>
            <p:ph type="body" idx="1"/>
          </p:nvPr>
        </p:nvSpPr>
        <p:spPr>
          <a:xfrm>
            <a:off x="508000" y="2628900"/>
            <a:ext cx="11988800" cy="6096000"/>
          </a:xfrm>
          <a:prstGeom prst="rect">
            <a:avLst/>
          </a:prstGeom>
          <a:noFill/>
          <a:ln>
            <a:noFill/>
          </a:ln>
        </p:spPr>
        <p:txBody>
          <a:bodyPr spcFirstLastPara="1" wrap="square" lIns="50800" tIns="50800" rIns="50800" bIns="50800" anchor="ctr" anchorCtr="0">
            <a:normAutofit/>
          </a:bodyPr>
          <a:lstStyle/>
          <a:p>
            <a:pPr marL="469900" lvl="0" indent="-469900" algn="l" rtl="0">
              <a:lnSpc>
                <a:spcPct val="100000"/>
              </a:lnSpc>
              <a:spcBef>
                <a:spcPts val="0"/>
              </a:spcBef>
              <a:spcAft>
                <a:spcPts val="0"/>
              </a:spcAft>
              <a:buSzPts val="2160"/>
              <a:buChar char="●"/>
            </a:pPr>
            <a:r>
              <a:rPr lang="en-US" b="1">
                <a:solidFill>
                  <a:srgbClr val="000000"/>
                </a:solidFill>
                <a:latin typeface="Century Gothic"/>
                <a:ea typeface="Century Gothic"/>
                <a:cs typeface="Century Gothic"/>
                <a:sym typeface="Century Gothic"/>
              </a:rPr>
              <a:t>For all 3 body paragraphs, basically all you do is… </a:t>
            </a:r>
            <a:endParaRPr/>
          </a:p>
          <a:p>
            <a:pPr marL="939800" lvl="1" indent="-469900" algn="l" rtl="0">
              <a:lnSpc>
                <a:spcPct val="100000"/>
              </a:lnSpc>
              <a:spcBef>
                <a:spcPts val="2400"/>
              </a:spcBef>
              <a:spcAft>
                <a:spcPts val="0"/>
              </a:spcAft>
              <a:buSzPts val="2160"/>
              <a:buChar char="●"/>
            </a:pPr>
            <a:r>
              <a:rPr lang="en-US" b="1">
                <a:solidFill>
                  <a:srgbClr val="000000"/>
                </a:solidFill>
                <a:latin typeface="Century Gothic"/>
                <a:ea typeface="Century Gothic"/>
                <a:cs typeface="Century Gothic"/>
                <a:sym typeface="Century Gothic"/>
              </a:rPr>
              <a:t>Claim!</a:t>
            </a:r>
            <a:endParaRPr/>
          </a:p>
          <a:p>
            <a:pPr marL="939800" lvl="1" indent="-469900" algn="l" rtl="0">
              <a:lnSpc>
                <a:spcPct val="100000"/>
              </a:lnSpc>
              <a:spcBef>
                <a:spcPts val="2400"/>
              </a:spcBef>
              <a:spcAft>
                <a:spcPts val="0"/>
              </a:spcAft>
              <a:buSzPts val="2160"/>
              <a:buChar char="●"/>
            </a:pPr>
            <a:r>
              <a:rPr lang="en-US" b="1">
                <a:solidFill>
                  <a:srgbClr val="000000"/>
                </a:solidFill>
                <a:latin typeface="Century Gothic"/>
                <a:ea typeface="Century Gothic"/>
                <a:cs typeface="Century Gothic"/>
                <a:sym typeface="Century Gothic"/>
              </a:rPr>
              <a:t>Cite!</a:t>
            </a:r>
            <a:endParaRPr/>
          </a:p>
          <a:p>
            <a:pPr marL="939800" lvl="1" indent="-469900" algn="l" rtl="0">
              <a:lnSpc>
                <a:spcPct val="100000"/>
              </a:lnSpc>
              <a:spcBef>
                <a:spcPts val="2400"/>
              </a:spcBef>
              <a:spcAft>
                <a:spcPts val="0"/>
              </a:spcAft>
              <a:buSzPts val="2160"/>
              <a:buChar char="●"/>
            </a:pPr>
            <a:r>
              <a:rPr lang="en-US" b="1">
                <a:solidFill>
                  <a:srgbClr val="000000"/>
                </a:solidFill>
                <a:latin typeface="Century Gothic"/>
                <a:ea typeface="Century Gothic"/>
                <a:cs typeface="Century Gothic"/>
                <a:sym typeface="Century Gothic"/>
              </a:rPr>
              <a:t>Clarify! </a:t>
            </a:r>
            <a:endParaRPr/>
          </a:p>
          <a:p>
            <a:pPr marL="469900" lvl="0" indent="-469900" algn="l" rtl="0">
              <a:lnSpc>
                <a:spcPct val="100000"/>
              </a:lnSpc>
              <a:spcBef>
                <a:spcPts val="2400"/>
              </a:spcBef>
              <a:spcAft>
                <a:spcPts val="0"/>
              </a:spcAft>
              <a:buSzPts val="2160"/>
              <a:buChar char="●"/>
            </a:pPr>
            <a:r>
              <a:rPr lang="en-US" b="1">
                <a:solidFill>
                  <a:srgbClr val="000000"/>
                </a:solidFill>
                <a:latin typeface="Century Gothic"/>
                <a:ea typeface="Century Gothic"/>
                <a:cs typeface="Century Gothic"/>
                <a:sym typeface="Century Gothic"/>
              </a:rPr>
              <a:t>You’re just using citations from your research instead of citations from a story.  </a:t>
            </a:r>
            <a:endParaRPr/>
          </a:p>
          <a:p>
            <a:pPr marL="469900" lvl="0" indent="-469900" algn="l" rtl="0">
              <a:lnSpc>
                <a:spcPct val="100000"/>
              </a:lnSpc>
              <a:spcBef>
                <a:spcPts val="2400"/>
              </a:spcBef>
              <a:spcAft>
                <a:spcPts val="0"/>
              </a:spcAft>
              <a:buSzPts val="2160"/>
              <a:buChar char="●"/>
            </a:pPr>
            <a:r>
              <a:rPr lang="en-US" b="1">
                <a:solidFill>
                  <a:srgbClr val="000000"/>
                </a:solidFill>
                <a:latin typeface="Century Gothic"/>
                <a:ea typeface="Century Gothic"/>
                <a:cs typeface="Century Gothic"/>
                <a:sym typeface="Century Gothic"/>
              </a:rPr>
              <a:t>YOU’VE BEEN DOING THIS. You can do this again!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508000" y="800100"/>
            <a:ext cx="11988800" cy="1219200"/>
          </a:xfrm>
          <a:prstGeom prst="rect">
            <a:avLst/>
          </a:prstGeom>
          <a:noFill/>
          <a:ln>
            <a:noFill/>
          </a:ln>
        </p:spPr>
        <p:txBody>
          <a:bodyPr spcFirstLastPara="1" wrap="square" lIns="50800" tIns="50800" rIns="50800" bIns="50800" anchor="ctr" anchorCtr="0">
            <a:normAutofit fontScale="90000"/>
          </a:bodyPr>
          <a:lstStyle/>
          <a:p>
            <a:pPr marL="0" marR="0" lvl="0" indent="0" algn="ctr" rtl="0">
              <a:lnSpc>
                <a:spcPct val="90000"/>
              </a:lnSpc>
              <a:spcBef>
                <a:spcPts val="0"/>
              </a:spcBef>
              <a:spcAft>
                <a:spcPts val="0"/>
              </a:spcAft>
              <a:buClr>
                <a:srgbClr val="000000"/>
              </a:buClr>
              <a:buSzPts val="5300"/>
              <a:buFont typeface="Bodoni"/>
              <a:buNone/>
            </a:pPr>
            <a:r>
              <a:rPr lang="en-US" sz="5300" b="1">
                <a:solidFill>
                  <a:srgbClr val="000000"/>
                </a:solidFill>
                <a:latin typeface="Bodoni"/>
                <a:ea typeface="Bodoni"/>
                <a:cs typeface="Bodoni"/>
                <a:sym typeface="Bodoni"/>
              </a:rPr>
              <a:t>Let’s take a look at my thesis from yesterday.</a:t>
            </a:r>
            <a:endParaRPr/>
          </a:p>
        </p:txBody>
      </p:sp>
      <p:sp>
        <p:nvSpPr>
          <p:cNvPr id="146" name="Google Shape;146;p6"/>
          <p:cNvSpPr/>
          <p:nvPr/>
        </p:nvSpPr>
        <p:spPr>
          <a:xfrm>
            <a:off x="186490" y="2211697"/>
            <a:ext cx="7514100" cy="7269900"/>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spAutoFit/>
          </a:bodyPr>
          <a:lstStyle/>
          <a:p>
            <a:pPr marL="457200" lvl="0" indent="0" algn="l" rtl="0">
              <a:spcBef>
                <a:spcPts val="0"/>
              </a:spcBef>
              <a:spcAft>
                <a:spcPts val="0"/>
              </a:spcAft>
              <a:buNone/>
            </a:pPr>
            <a:r>
              <a:rPr lang="en-US" sz="4400">
                <a:latin typeface="Georgia"/>
                <a:ea typeface="Georgia"/>
                <a:cs typeface="Georgia"/>
                <a:sym typeface="Georgia"/>
              </a:rPr>
              <a:t>In “Is It A Crime for a Citizen of the United States to Vote?”, </a:t>
            </a:r>
            <a:r>
              <a:rPr lang="en-US" sz="4400" u="sng">
                <a:latin typeface="Georgia"/>
                <a:ea typeface="Georgia"/>
                <a:cs typeface="Georgia"/>
                <a:sym typeface="Georgia"/>
              </a:rPr>
              <a:t>Susan B. Anthony’s use of rhetoric is most effective</a:t>
            </a:r>
            <a:r>
              <a:rPr lang="en-US" sz="4400">
                <a:latin typeface="Georgia"/>
                <a:ea typeface="Georgia"/>
                <a:cs typeface="Georgia"/>
                <a:sym typeface="Georgia"/>
              </a:rPr>
              <a:t> because</a:t>
            </a:r>
            <a:r>
              <a:rPr lang="en-US" sz="4400">
                <a:solidFill>
                  <a:srgbClr val="0000FF"/>
                </a:solidFill>
                <a:latin typeface="Georgia"/>
                <a:ea typeface="Georgia"/>
                <a:cs typeface="Georgia"/>
                <a:sym typeface="Georgia"/>
              </a:rPr>
              <a:t> she utilizes logical reasoning </a:t>
            </a:r>
            <a:r>
              <a:rPr lang="en-US" sz="4400">
                <a:latin typeface="Georgia"/>
                <a:ea typeface="Georgia"/>
                <a:cs typeface="Georgia"/>
                <a:sym typeface="Georgia"/>
              </a:rPr>
              <a:t>and </a:t>
            </a:r>
            <a:r>
              <a:rPr lang="en-US" sz="4400">
                <a:solidFill>
                  <a:srgbClr val="67AB3C"/>
                </a:solidFill>
                <a:latin typeface="Georgia"/>
                <a:ea typeface="Georgia"/>
                <a:cs typeface="Georgia"/>
                <a:sym typeface="Georgia"/>
              </a:rPr>
              <a:t>appeals to the reader’s emotions</a:t>
            </a:r>
            <a:r>
              <a:rPr lang="en-US" sz="4400">
                <a:latin typeface="Georgia"/>
                <a:ea typeface="Georgia"/>
                <a:cs typeface="Georgia"/>
                <a:sym typeface="Georgia"/>
              </a:rPr>
              <a:t> in order to communicate</a:t>
            </a:r>
            <a:r>
              <a:rPr lang="en-US" sz="4400">
                <a:solidFill>
                  <a:srgbClr val="9900FF"/>
                </a:solidFill>
                <a:latin typeface="Georgia"/>
                <a:ea typeface="Georgia"/>
                <a:cs typeface="Georgia"/>
                <a:sym typeface="Georgia"/>
              </a:rPr>
              <a:t> her argument that women should have the right to vote.</a:t>
            </a:r>
            <a:endParaRPr sz="4400">
              <a:solidFill>
                <a:srgbClr val="9900FF"/>
              </a:solidFill>
              <a:latin typeface="Georgia"/>
              <a:ea typeface="Georgia"/>
              <a:cs typeface="Georgia"/>
              <a:sym typeface="Georgia"/>
            </a:endParaRPr>
          </a:p>
          <a:p>
            <a:pPr marL="0" marR="0" lvl="1" indent="228600" algn="l" rtl="0">
              <a:lnSpc>
                <a:spcPct val="81000"/>
              </a:lnSpc>
              <a:spcBef>
                <a:spcPts val="500"/>
              </a:spcBef>
              <a:spcAft>
                <a:spcPts val="0"/>
              </a:spcAft>
              <a:buClr>
                <a:srgbClr val="00C515"/>
              </a:buClr>
              <a:buSzPts val="4800"/>
              <a:buFont typeface="Twentieth Century"/>
              <a:buNone/>
            </a:pPr>
            <a:endParaRPr/>
          </a:p>
        </p:txBody>
      </p:sp>
      <p:cxnSp>
        <p:nvCxnSpPr>
          <p:cNvPr id="147" name="Google Shape;147;p6"/>
          <p:cNvCxnSpPr/>
          <p:nvPr/>
        </p:nvCxnSpPr>
        <p:spPr>
          <a:xfrm rot="10800000" flipH="1">
            <a:off x="7244925" y="2802075"/>
            <a:ext cx="1920900" cy="1535400"/>
          </a:xfrm>
          <a:prstGeom prst="straightConnector1">
            <a:avLst/>
          </a:prstGeom>
          <a:noFill/>
          <a:ln w="50800" cap="flat" cmpd="sng">
            <a:solidFill>
              <a:srgbClr val="000000"/>
            </a:solidFill>
            <a:prstDash val="solid"/>
            <a:miter lim="400000"/>
            <a:headEnd type="none" w="sm" len="sm"/>
            <a:tailEnd type="triangle" w="med" len="med"/>
          </a:ln>
        </p:spPr>
      </p:cxnSp>
      <p:sp>
        <p:nvSpPr>
          <p:cNvPr id="148" name="Google Shape;148;p6"/>
          <p:cNvSpPr/>
          <p:nvPr/>
        </p:nvSpPr>
        <p:spPr>
          <a:xfrm>
            <a:off x="9178618" y="2336800"/>
            <a:ext cx="3038361" cy="1016000"/>
          </a:xfrm>
          <a:prstGeom prst="rect">
            <a:avLst/>
          </a:prstGeom>
          <a:solidFill>
            <a:srgbClr val="FFFFFF"/>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700"/>
              <a:buFont typeface="Palatino"/>
              <a:buNone/>
            </a:pPr>
            <a:r>
              <a:rPr lang="en-US" sz="2700" b="0" i="0" u="none" strike="noStrike" cap="none">
                <a:solidFill>
                  <a:srgbClr val="000000"/>
                </a:solidFill>
                <a:latin typeface="Palatino"/>
                <a:ea typeface="Palatino"/>
                <a:cs typeface="Palatino"/>
                <a:sym typeface="Palatino"/>
              </a:rPr>
              <a:t>MY POSITION ON THE TOPIC</a:t>
            </a:r>
            <a:endParaRPr/>
          </a:p>
        </p:txBody>
      </p:sp>
      <p:cxnSp>
        <p:nvCxnSpPr>
          <p:cNvPr id="149" name="Google Shape;149;p6"/>
          <p:cNvCxnSpPr>
            <a:endCxn id="150" idx="1"/>
          </p:cNvCxnSpPr>
          <p:nvPr/>
        </p:nvCxnSpPr>
        <p:spPr>
          <a:xfrm rot="10800000" flipH="1">
            <a:off x="6531084" y="4384124"/>
            <a:ext cx="2910000" cy="1294200"/>
          </a:xfrm>
          <a:prstGeom prst="straightConnector1">
            <a:avLst/>
          </a:prstGeom>
          <a:noFill/>
          <a:ln w="50800" cap="flat" cmpd="sng">
            <a:solidFill>
              <a:srgbClr val="000000"/>
            </a:solidFill>
            <a:prstDash val="solid"/>
            <a:miter lim="400000"/>
            <a:headEnd type="none" w="sm" len="sm"/>
            <a:tailEnd type="triangle" w="med" len="med"/>
          </a:ln>
        </p:spPr>
      </p:cxnSp>
      <p:sp>
        <p:nvSpPr>
          <p:cNvPr id="150" name="Google Shape;150;p6"/>
          <p:cNvSpPr/>
          <p:nvPr/>
        </p:nvSpPr>
        <p:spPr>
          <a:xfrm>
            <a:off x="9441084" y="3431623"/>
            <a:ext cx="3411290" cy="1905001"/>
          </a:xfrm>
          <a:prstGeom prst="rect">
            <a:avLst/>
          </a:prstGeom>
          <a:solidFill>
            <a:srgbClr val="4EBEFD"/>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700"/>
              <a:buFont typeface="Palatino"/>
              <a:buNone/>
            </a:pPr>
            <a:r>
              <a:rPr lang="en-US" sz="2700" b="0" i="0" u="none" strike="noStrike" cap="none">
                <a:solidFill>
                  <a:srgbClr val="000000"/>
                </a:solidFill>
                <a:latin typeface="Palatino"/>
                <a:ea typeface="Palatino"/>
                <a:cs typeface="Palatino"/>
                <a:sym typeface="Palatino"/>
              </a:rPr>
              <a:t>Reason 1: This is what my first body paragraph will be about.</a:t>
            </a:r>
            <a:endParaRPr/>
          </a:p>
        </p:txBody>
      </p:sp>
      <p:cxnSp>
        <p:nvCxnSpPr>
          <p:cNvPr id="151" name="Google Shape;151;p6"/>
          <p:cNvCxnSpPr>
            <a:endCxn id="152" idx="1"/>
          </p:cNvCxnSpPr>
          <p:nvPr/>
        </p:nvCxnSpPr>
        <p:spPr>
          <a:xfrm>
            <a:off x="7309751" y="6521843"/>
            <a:ext cx="1542900" cy="5700"/>
          </a:xfrm>
          <a:prstGeom prst="straightConnector1">
            <a:avLst/>
          </a:prstGeom>
          <a:noFill/>
          <a:ln w="50800" cap="flat" cmpd="sng">
            <a:solidFill>
              <a:srgbClr val="000000"/>
            </a:solidFill>
            <a:prstDash val="solid"/>
            <a:miter lim="400000"/>
            <a:headEnd type="none" w="sm" len="sm"/>
            <a:tailEnd type="triangle" w="med" len="med"/>
          </a:ln>
        </p:spPr>
      </p:cxnSp>
      <p:sp>
        <p:nvSpPr>
          <p:cNvPr id="152" name="Google Shape;152;p6"/>
          <p:cNvSpPr/>
          <p:nvPr/>
        </p:nvSpPr>
        <p:spPr>
          <a:xfrm>
            <a:off x="8852651" y="5575043"/>
            <a:ext cx="3411290" cy="1905001"/>
          </a:xfrm>
          <a:prstGeom prst="rect">
            <a:avLst/>
          </a:prstGeom>
          <a:solidFill>
            <a:srgbClr val="87E253"/>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700"/>
              <a:buFont typeface="Palatino"/>
              <a:buNone/>
            </a:pPr>
            <a:r>
              <a:rPr lang="en-US" sz="2700" b="0" i="0" u="none" strike="noStrike" cap="none">
                <a:solidFill>
                  <a:srgbClr val="000000"/>
                </a:solidFill>
                <a:latin typeface="Palatino"/>
                <a:ea typeface="Palatino"/>
                <a:cs typeface="Palatino"/>
                <a:sym typeface="Palatino"/>
              </a:rPr>
              <a:t>Reason 2: This is what my second body paragraph will be about.</a:t>
            </a:r>
            <a:endParaRPr/>
          </a:p>
        </p:txBody>
      </p:sp>
      <p:cxnSp>
        <p:nvCxnSpPr>
          <p:cNvPr id="153" name="Google Shape;153;p6"/>
          <p:cNvCxnSpPr>
            <a:endCxn id="154" idx="1"/>
          </p:cNvCxnSpPr>
          <p:nvPr/>
        </p:nvCxnSpPr>
        <p:spPr>
          <a:xfrm>
            <a:off x="7396318" y="8165462"/>
            <a:ext cx="1744200" cy="505500"/>
          </a:xfrm>
          <a:prstGeom prst="straightConnector1">
            <a:avLst/>
          </a:prstGeom>
          <a:noFill/>
          <a:ln w="50800" cap="flat" cmpd="sng">
            <a:solidFill>
              <a:srgbClr val="000000"/>
            </a:solidFill>
            <a:prstDash val="solid"/>
            <a:miter lim="400000"/>
            <a:headEnd type="none" w="sm" len="sm"/>
            <a:tailEnd type="triangle" w="med" len="med"/>
          </a:ln>
        </p:spPr>
      </p:cxnSp>
      <p:sp>
        <p:nvSpPr>
          <p:cNvPr id="154" name="Google Shape;154;p6"/>
          <p:cNvSpPr/>
          <p:nvPr/>
        </p:nvSpPr>
        <p:spPr>
          <a:xfrm>
            <a:off x="9140518" y="7718462"/>
            <a:ext cx="3411290" cy="1905001"/>
          </a:xfrm>
          <a:prstGeom prst="rect">
            <a:avLst/>
          </a:prstGeom>
          <a:solidFill>
            <a:srgbClr val="CB64E6"/>
          </a:solidFill>
          <a:ln w="25400" cap="flat" cmpd="sng">
            <a:solidFill>
              <a:srgbClr val="000000"/>
            </a:solidFill>
            <a:prstDash val="solid"/>
            <a:miter lim="400000"/>
            <a:headEnd type="none" w="sm" len="sm"/>
            <a:tailEnd type="none" w="sm" len="sm"/>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2700"/>
              <a:buFont typeface="Palatino"/>
              <a:buNone/>
            </a:pPr>
            <a:r>
              <a:rPr lang="en-US" sz="2700">
                <a:latin typeface="Palatino"/>
                <a:ea typeface="Palatino"/>
                <a:cs typeface="Palatino"/>
                <a:sym typeface="Palatino"/>
              </a:rPr>
              <a:t>The author’s argument in the text- must connect everything to this!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1270000" y="253999"/>
            <a:ext cx="10464800" cy="1886151"/>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1A5288"/>
              </a:buClr>
              <a:buSzPts val="10000"/>
              <a:buFont typeface="Courier"/>
              <a:buNone/>
            </a:pPr>
            <a:r>
              <a:rPr lang="en-US" sz="10000" b="1">
                <a:solidFill>
                  <a:srgbClr val="1A5288"/>
                </a:solidFill>
                <a:latin typeface="Courier"/>
                <a:ea typeface="Courier"/>
                <a:cs typeface="Courier"/>
                <a:sym typeface="Courier"/>
              </a:rPr>
              <a:t>CLAIM</a:t>
            </a:r>
            <a:endParaRPr/>
          </a:p>
        </p:txBody>
      </p:sp>
      <p:sp>
        <p:nvSpPr>
          <p:cNvPr id="160" name="Google Shape;160;p7"/>
          <p:cNvSpPr txBox="1">
            <a:spLocks noGrp="1"/>
          </p:cNvSpPr>
          <p:nvPr>
            <p:ph type="body" idx="1"/>
          </p:nvPr>
        </p:nvSpPr>
        <p:spPr>
          <a:xfrm>
            <a:off x="541866" y="1866900"/>
            <a:ext cx="4999303" cy="7213600"/>
          </a:xfrm>
          <a:prstGeom prst="rect">
            <a:avLst/>
          </a:prstGeom>
          <a:noFill/>
          <a:ln>
            <a:noFill/>
          </a:ln>
        </p:spPr>
        <p:txBody>
          <a:bodyPr spcFirstLastPara="1" wrap="square" lIns="50800" tIns="50800" rIns="50800" bIns="50800" anchor="ctr" anchorCtr="0">
            <a:normAutofit lnSpcReduction="10000"/>
          </a:bodyPr>
          <a:lstStyle/>
          <a:p>
            <a:pPr marL="584200" lvl="0" indent="-584200" algn="l" rtl="0">
              <a:lnSpc>
                <a:spcPct val="100000"/>
              </a:lnSpc>
              <a:spcBef>
                <a:spcPts val="0"/>
              </a:spcBef>
              <a:spcAft>
                <a:spcPts val="0"/>
              </a:spcAft>
              <a:buSzPts val="1598"/>
              <a:buChar char="•"/>
            </a:pPr>
            <a:r>
              <a:rPr lang="en-US" sz="3400" b="1">
                <a:solidFill>
                  <a:srgbClr val="000000"/>
                </a:solidFill>
                <a:latin typeface="Bodoni"/>
                <a:ea typeface="Bodoni"/>
                <a:cs typeface="Bodoni"/>
                <a:sym typeface="Bodoni"/>
              </a:rPr>
              <a:t>In your body paragraphs, your CLAIM is where you restate one of your reasons from your thesis. </a:t>
            </a:r>
            <a:endParaRPr/>
          </a:p>
          <a:p>
            <a:pPr marL="584200" lvl="0" indent="-584200" algn="l" rtl="0">
              <a:lnSpc>
                <a:spcPct val="100000"/>
              </a:lnSpc>
              <a:spcBef>
                <a:spcPts val="3800"/>
              </a:spcBef>
              <a:spcAft>
                <a:spcPts val="0"/>
              </a:spcAft>
              <a:buSzPts val="1598"/>
              <a:buChar char="•"/>
            </a:pPr>
            <a:r>
              <a:rPr lang="en-US" sz="3400" b="1">
                <a:solidFill>
                  <a:srgbClr val="000000"/>
                </a:solidFill>
                <a:latin typeface="Bodoni"/>
                <a:ea typeface="Bodoni"/>
                <a:cs typeface="Bodoni"/>
                <a:sym typeface="Bodoni"/>
              </a:rPr>
              <a:t>DO NOT say the exact same thing you said in your thesis. Figure out another way to state your reason. </a:t>
            </a:r>
            <a:endParaRPr/>
          </a:p>
          <a:p>
            <a:pPr marL="584200" lvl="0" indent="-584200" algn="l" rtl="0">
              <a:lnSpc>
                <a:spcPct val="100000"/>
              </a:lnSpc>
              <a:spcBef>
                <a:spcPts val="3800"/>
              </a:spcBef>
              <a:spcAft>
                <a:spcPts val="0"/>
              </a:spcAft>
              <a:buSzPts val="1598"/>
              <a:buChar char="•"/>
            </a:pPr>
            <a:r>
              <a:rPr lang="en-US" sz="3400" b="1">
                <a:solidFill>
                  <a:srgbClr val="000000"/>
                </a:solidFill>
                <a:latin typeface="Bodoni"/>
                <a:ea typeface="Bodoni"/>
                <a:cs typeface="Bodoni"/>
                <a:sym typeface="Bodoni"/>
              </a:rPr>
              <a:t>Let’s look at an example. </a:t>
            </a:r>
            <a:endParaRPr/>
          </a:p>
        </p:txBody>
      </p:sp>
      <p:sp>
        <p:nvSpPr>
          <p:cNvPr id="161" name="Google Shape;161;p7"/>
          <p:cNvSpPr/>
          <p:nvPr/>
        </p:nvSpPr>
        <p:spPr>
          <a:xfrm>
            <a:off x="5601956" y="2019300"/>
            <a:ext cx="7097185" cy="72136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rmAutofit/>
          </a:bodyPr>
          <a:lstStyle/>
          <a:p>
            <a:pPr marL="0" marR="0" lvl="0" indent="0" algn="l" rtl="0">
              <a:lnSpc>
                <a:spcPct val="100000"/>
              </a:lnSpc>
              <a:spcBef>
                <a:spcPts val="0"/>
              </a:spcBef>
              <a:spcAft>
                <a:spcPts val="0"/>
              </a:spcAft>
              <a:buClr>
                <a:srgbClr val="3E93D7"/>
              </a:buClr>
              <a:buSzPts val="4500"/>
              <a:buFont typeface="Century Gothic"/>
              <a:buNone/>
            </a:pPr>
            <a:r>
              <a:rPr lang="en-US" sz="4800">
                <a:solidFill>
                  <a:srgbClr val="0000FF"/>
                </a:solidFill>
                <a:latin typeface="Georgia"/>
                <a:ea typeface="Georgia"/>
                <a:cs typeface="Georgia"/>
                <a:sym typeface="Georgia"/>
              </a:rPr>
              <a:t>Anthony appeals to the reader’s sense of logic by using a founding document as the central evidence as to why women’s rights should be equal in the United States. </a:t>
            </a:r>
            <a:endParaRPr sz="4800">
              <a:solidFill>
                <a:srgbClr val="0000FF"/>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1270000" y="253999"/>
            <a:ext cx="10464800" cy="1886151"/>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386B1A"/>
              </a:buClr>
              <a:buSzPts val="10000"/>
              <a:buFont typeface="Courier"/>
              <a:buNone/>
            </a:pPr>
            <a:r>
              <a:rPr lang="en-US" sz="10000" b="1">
                <a:solidFill>
                  <a:srgbClr val="386B1A"/>
                </a:solidFill>
                <a:latin typeface="Courier"/>
                <a:ea typeface="Courier"/>
                <a:cs typeface="Courier"/>
                <a:sym typeface="Courier"/>
              </a:rPr>
              <a:t>Cite</a:t>
            </a:r>
            <a:endParaRPr/>
          </a:p>
        </p:txBody>
      </p:sp>
      <p:sp>
        <p:nvSpPr>
          <p:cNvPr id="167" name="Google Shape;167;p8"/>
          <p:cNvSpPr txBox="1">
            <a:spLocks noGrp="1"/>
          </p:cNvSpPr>
          <p:nvPr>
            <p:ph type="body" idx="1"/>
          </p:nvPr>
        </p:nvSpPr>
        <p:spPr>
          <a:xfrm>
            <a:off x="541866" y="1866900"/>
            <a:ext cx="4999303" cy="7213600"/>
          </a:xfrm>
          <a:prstGeom prst="rect">
            <a:avLst/>
          </a:prstGeom>
          <a:noFill/>
          <a:ln>
            <a:noFill/>
          </a:ln>
        </p:spPr>
        <p:txBody>
          <a:bodyPr spcFirstLastPara="1" wrap="square" lIns="50800" tIns="50800" rIns="50800" bIns="50800" anchor="ctr" anchorCtr="0">
            <a:normAutofit/>
          </a:bodyPr>
          <a:lstStyle/>
          <a:p>
            <a:pPr marL="533400" lvl="0" indent="-533400" algn="l" rtl="0">
              <a:lnSpc>
                <a:spcPct val="100000"/>
              </a:lnSpc>
              <a:spcBef>
                <a:spcPts val="0"/>
              </a:spcBef>
              <a:spcAft>
                <a:spcPts val="0"/>
              </a:spcAft>
              <a:buSzPts val="1457"/>
              <a:buChar char="•"/>
            </a:pPr>
            <a:r>
              <a:rPr lang="en-US" sz="3100" b="1">
                <a:solidFill>
                  <a:srgbClr val="000000"/>
                </a:solidFill>
                <a:latin typeface="Bodoni"/>
                <a:ea typeface="Bodoni"/>
                <a:cs typeface="Bodoni"/>
                <a:sym typeface="Bodoni"/>
              </a:rPr>
              <a:t>Use a piece of evidence from your research that PROVES your reason from your thesis aka YOUR CLAIM. </a:t>
            </a:r>
            <a:endParaRPr/>
          </a:p>
          <a:p>
            <a:pPr marL="533400" lvl="0" indent="-533400" algn="l" rtl="0">
              <a:lnSpc>
                <a:spcPct val="100000"/>
              </a:lnSpc>
              <a:spcBef>
                <a:spcPts val="3500"/>
              </a:spcBef>
              <a:spcAft>
                <a:spcPts val="0"/>
              </a:spcAft>
              <a:buSzPts val="1457"/>
              <a:buChar char="•"/>
            </a:pPr>
            <a:r>
              <a:rPr lang="en-US" sz="3100" b="1">
                <a:solidFill>
                  <a:srgbClr val="000000"/>
                </a:solidFill>
                <a:latin typeface="Bodoni"/>
                <a:ea typeface="Bodoni"/>
                <a:cs typeface="Bodoni"/>
                <a:sym typeface="Bodoni"/>
              </a:rPr>
              <a:t>DO NOT USE A RANDOM QUOTE. Make sure whatever you choose is something that supports what you are saying. </a:t>
            </a:r>
            <a:endParaRPr/>
          </a:p>
          <a:p>
            <a:pPr marL="533400" lvl="0" indent="-533400" algn="l" rtl="0">
              <a:lnSpc>
                <a:spcPct val="100000"/>
              </a:lnSpc>
              <a:spcBef>
                <a:spcPts val="3500"/>
              </a:spcBef>
              <a:spcAft>
                <a:spcPts val="0"/>
              </a:spcAft>
              <a:buSzPts val="1457"/>
              <a:buChar char="•"/>
            </a:pPr>
            <a:r>
              <a:rPr lang="en-US" sz="3100" b="1">
                <a:solidFill>
                  <a:srgbClr val="000000"/>
                </a:solidFill>
                <a:latin typeface="Bodoni"/>
                <a:ea typeface="Bodoni"/>
                <a:cs typeface="Bodoni"/>
                <a:sym typeface="Bodoni"/>
              </a:rPr>
              <a:t>Be sure to use in-text citations OR you will get points off for plagiarizing. </a:t>
            </a:r>
            <a:endParaRPr/>
          </a:p>
        </p:txBody>
      </p:sp>
      <p:sp>
        <p:nvSpPr>
          <p:cNvPr id="168" name="Google Shape;168;p8"/>
          <p:cNvSpPr/>
          <p:nvPr/>
        </p:nvSpPr>
        <p:spPr>
          <a:xfrm>
            <a:off x="5601956" y="2019300"/>
            <a:ext cx="7097185" cy="72136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rmAutofit/>
          </a:bodyPr>
          <a:lstStyle/>
          <a:p>
            <a:pPr marL="0" marR="0" lvl="0" indent="0" algn="l" rtl="0">
              <a:lnSpc>
                <a:spcPct val="100000"/>
              </a:lnSpc>
              <a:spcBef>
                <a:spcPts val="0"/>
              </a:spcBef>
              <a:spcAft>
                <a:spcPts val="0"/>
              </a:spcAft>
              <a:buClr>
                <a:srgbClr val="67AB3C"/>
              </a:buClr>
              <a:buSzPts val="4000"/>
              <a:buFont typeface="Century Gothic"/>
              <a:buNone/>
            </a:pPr>
            <a:r>
              <a:rPr lang="en-US" sz="3600">
                <a:solidFill>
                  <a:srgbClr val="6AA84F"/>
                </a:solidFill>
                <a:latin typeface="Georgia"/>
                <a:ea typeface="Georgia"/>
                <a:cs typeface="Georgia"/>
                <a:sym typeface="Georgia"/>
              </a:rPr>
              <a:t>She discusses how rights are not given by the government, stating, “The Declaration of Independence, the United States Constitution, the constitutions of the several states and the organic laws of the territories, all alike propose to protect the people in the exercise of their God-given rights” (Anthony 1).</a:t>
            </a:r>
            <a:endParaRPr sz="3600">
              <a:solidFill>
                <a:srgbClr val="6AA84F"/>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270000" y="253999"/>
            <a:ext cx="10464800" cy="1886151"/>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872470"/>
              </a:buClr>
              <a:buSzPts val="10000"/>
              <a:buFont typeface="Courier"/>
              <a:buNone/>
            </a:pPr>
            <a:r>
              <a:rPr lang="en-US" sz="10000" b="1">
                <a:solidFill>
                  <a:srgbClr val="872470"/>
                </a:solidFill>
                <a:latin typeface="Courier"/>
                <a:ea typeface="Courier"/>
                <a:cs typeface="Courier"/>
                <a:sym typeface="Courier"/>
              </a:rPr>
              <a:t>Mini Clarify</a:t>
            </a:r>
            <a:endParaRPr/>
          </a:p>
        </p:txBody>
      </p:sp>
      <p:sp>
        <p:nvSpPr>
          <p:cNvPr id="174" name="Google Shape;174;p9"/>
          <p:cNvSpPr txBox="1">
            <a:spLocks noGrp="1"/>
          </p:cNvSpPr>
          <p:nvPr>
            <p:ph type="body" idx="1"/>
          </p:nvPr>
        </p:nvSpPr>
        <p:spPr>
          <a:xfrm>
            <a:off x="541866" y="1866900"/>
            <a:ext cx="4999303" cy="7213600"/>
          </a:xfrm>
          <a:prstGeom prst="rect">
            <a:avLst/>
          </a:prstGeom>
          <a:noFill/>
          <a:ln>
            <a:noFill/>
          </a:ln>
        </p:spPr>
        <p:txBody>
          <a:bodyPr spcFirstLastPara="1" wrap="square" lIns="50800" tIns="50800" rIns="50800" bIns="50800" anchor="ctr" anchorCtr="0">
            <a:normAutofit/>
          </a:bodyPr>
          <a:lstStyle/>
          <a:p>
            <a:pPr marL="622300" lvl="0" indent="-622300" algn="l" rtl="0">
              <a:lnSpc>
                <a:spcPct val="100000"/>
              </a:lnSpc>
              <a:spcBef>
                <a:spcPts val="0"/>
              </a:spcBef>
              <a:spcAft>
                <a:spcPts val="0"/>
              </a:spcAft>
              <a:buSzPts val="1692"/>
              <a:buChar char="•"/>
            </a:pPr>
            <a:r>
              <a:rPr lang="en-US" sz="3600" b="1">
                <a:solidFill>
                  <a:srgbClr val="000000"/>
                </a:solidFill>
                <a:latin typeface="Bodoni"/>
                <a:ea typeface="Bodoni"/>
                <a:cs typeface="Bodoni"/>
                <a:sym typeface="Bodoni"/>
              </a:rPr>
              <a:t>Explain your quote. </a:t>
            </a:r>
            <a:endParaRPr/>
          </a:p>
          <a:p>
            <a:pPr marL="635000" lvl="0" indent="0" algn="l" rtl="0">
              <a:lnSpc>
                <a:spcPct val="100000"/>
              </a:lnSpc>
              <a:spcBef>
                <a:spcPts val="4100"/>
              </a:spcBef>
              <a:spcAft>
                <a:spcPts val="0"/>
              </a:spcAft>
              <a:buNone/>
            </a:pPr>
            <a:endParaRPr/>
          </a:p>
        </p:txBody>
      </p:sp>
      <p:sp>
        <p:nvSpPr>
          <p:cNvPr id="175" name="Google Shape;175;p9"/>
          <p:cNvSpPr/>
          <p:nvPr/>
        </p:nvSpPr>
        <p:spPr>
          <a:xfrm>
            <a:off x="5601956" y="2019300"/>
            <a:ext cx="7097100" cy="7213500"/>
          </a:xfrm>
          <a:prstGeom prst="rect">
            <a:avLst/>
          </a:prstGeom>
          <a:noFill/>
          <a:ln w="50800" cap="flat" cmpd="sng">
            <a:solidFill>
              <a:srgbClr val="000000"/>
            </a:solidFill>
            <a:prstDash val="solid"/>
            <a:miter lim="400000"/>
            <a:headEnd type="none" w="sm" len="sm"/>
            <a:tailEnd type="none" w="sm" len="sm"/>
          </a:ln>
        </p:spPr>
        <p:txBody>
          <a:bodyPr spcFirstLastPara="1" wrap="square" lIns="50800" tIns="50800" rIns="50800" bIns="50800" anchor="ctr" anchorCtr="0">
            <a:normAutofit/>
          </a:bodyPr>
          <a:lstStyle/>
          <a:p>
            <a:pPr marL="0" lvl="0" indent="0" algn="l" rtl="0">
              <a:spcBef>
                <a:spcPts val="0"/>
              </a:spcBef>
              <a:spcAft>
                <a:spcPts val="0"/>
              </a:spcAft>
              <a:buNone/>
            </a:pPr>
            <a:r>
              <a:rPr lang="en-US" sz="4800">
                <a:solidFill>
                  <a:srgbClr val="9900FF"/>
                </a:solidFill>
                <a:latin typeface="Georgia"/>
                <a:ea typeface="Georgia"/>
                <a:cs typeface="Georgia"/>
                <a:sym typeface="Georgia"/>
              </a:rPr>
              <a:t>Here, Anthony uses logos by speaking to the court about how they do not have the right to take away her vote because her rights never belonged to them at all. </a:t>
            </a:r>
            <a:endParaRPr sz="4800">
              <a:solidFill>
                <a:srgbClr val="9900FF"/>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Custom</PresentationFormat>
  <Paragraphs>57</Paragraphs>
  <Slides>13</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Courier</vt:lpstr>
      <vt:lpstr>Noto Sans Symbols</vt:lpstr>
      <vt:lpstr>Book Antiqua</vt:lpstr>
      <vt:lpstr>Georgia</vt:lpstr>
      <vt:lpstr>Arial</vt:lpstr>
      <vt:lpstr>Twentieth Century</vt:lpstr>
      <vt:lpstr>Bodoni</vt:lpstr>
      <vt:lpstr>Helvetica Neue</vt:lpstr>
      <vt:lpstr>Permanent Marker</vt:lpstr>
      <vt:lpstr>Palatino</vt:lpstr>
      <vt:lpstr>Century Gothic</vt:lpstr>
      <vt:lpstr>Tahoma</vt:lpstr>
      <vt:lpstr>New_Template4</vt:lpstr>
      <vt:lpstr>Do Now</vt:lpstr>
      <vt:lpstr>OBJECTIVE FOR TODAY</vt:lpstr>
      <vt:lpstr>Plagiarism</vt:lpstr>
      <vt:lpstr>MLA Citation Guide</vt:lpstr>
      <vt:lpstr>Body Paragraphs</vt:lpstr>
      <vt:lpstr>Let’s take a look at my thesis from yesterday.</vt:lpstr>
      <vt:lpstr>CLAIM</vt:lpstr>
      <vt:lpstr>Cite</vt:lpstr>
      <vt:lpstr>Mini Clarify</vt:lpstr>
      <vt:lpstr>Cite</vt:lpstr>
      <vt:lpstr>Full Clarify</vt:lpstr>
      <vt:lpstr>My Example</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cp:lastModifiedBy>JONATHAN  SMITS</cp:lastModifiedBy>
  <cp:revision>1</cp:revision>
  <dcterms:modified xsi:type="dcterms:W3CDTF">2019-09-26T11:18:08Z</dcterms:modified>
</cp:coreProperties>
</file>